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8" r:id="rId4"/>
    <p:sldMasterId id="214748366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Lst>
  <p:sldSz cy="5143500" cx="9144000"/>
  <p:notesSz cx="6858000" cy="9144000"/>
  <p:embeddedFontLst>
    <p:embeddedFont>
      <p:font typeface="Arial Black"/>
      <p:regular r:id="rId3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12" Type="http://schemas.openxmlformats.org/officeDocument/2006/relationships/slide" Target="slides/slide6.xml"/><Relationship Id="rId34" Type="http://schemas.openxmlformats.org/officeDocument/2006/relationships/font" Target="fonts/ArialBlack-regular.fntdata"/><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7e1bc7e147_2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g7e1bc7e147_2_4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g343011f6c88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3" name="Google Shape;153;g343011f6c88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g343011f6c88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9" name="Google Shape;159;g343011f6c88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g3428b9f4962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5" name="Google Shape;165;g3428b9f4962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3428b9f4962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3428b9f4962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g3428b9f4962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9" name="Google Shape;179;g3428b9f4962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g3428b9f4962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6" name="Google Shape;186;g3428b9f4962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g3428b9f4962_0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4" name="Google Shape;194;g3428b9f4962_0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g3428b9f4962_0_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1" name="Google Shape;201;g3428b9f4962_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g3428b9f4962_0_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8" name="Google Shape;208;g3428b9f4962_0_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g3428b9f4962_0_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5" name="Google Shape;215;g3428b9f4962_0_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7e1bc7e147_2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g7e1bc7e147_2_5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g342fba801ce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2" name="Google Shape;222;g342fba801ce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g314e35b10e3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8" name="Google Shape;228;g314e35b10e3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g2e4989eb3fe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4" name="Google Shape;234;g2e4989eb3fe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g1a87c2cc8d2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1" name="Google Shape;241;g1a87c2cc8d2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5" name="Shape 245"/>
        <p:cNvGrpSpPr/>
        <p:nvPr/>
      </p:nvGrpSpPr>
      <p:grpSpPr>
        <a:xfrm>
          <a:off x="0" y="0"/>
          <a:ext cx="0" cy="0"/>
          <a:chOff x="0" y="0"/>
          <a:chExt cx="0" cy="0"/>
        </a:xfrm>
      </p:grpSpPr>
      <p:sp>
        <p:nvSpPr>
          <p:cNvPr id="246" name="Google Shape;246;g101bdf380e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7" name="Google Shape;247;g101bdf380e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Whole group roundtable, NOT subcommittee report-outs.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g7e1bc7e147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g7e1bc7e147_0_2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g7e1bc7e147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9" name="Google Shape;259;g7e1bc7e147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3" name="Shape 263"/>
        <p:cNvGrpSpPr/>
        <p:nvPr/>
      </p:nvGrpSpPr>
      <p:grpSpPr>
        <a:xfrm>
          <a:off x="0" y="0"/>
          <a:ext cx="0" cy="0"/>
          <a:chOff x="0" y="0"/>
          <a:chExt cx="0" cy="0"/>
        </a:xfrm>
      </p:grpSpPr>
      <p:sp>
        <p:nvSpPr>
          <p:cNvPr id="264" name="Google Shape;264;g7e1bc7e147_0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5" name="Google Shape;265;g7e1bc7e147_0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7e1bc7e147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g7e1bc7e147_0_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3419d47b8b3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3419d47b8b3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8c4282d7cb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g8c4282d7cb_0_1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15618d372e7_0_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9" name="Google Shape;129;g15618d372e7_0_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g3419d47b8b3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5" name="Google Shape;135;g3419d47b8b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g3419d47b8b3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1" name="Google Shape;141;g3419d47b8b3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g3419d47b8b3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7" name="Google Shape;147;g3419d47b8b3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rgbClr val="F2F2F2"/>
        </a:solidFill>
      </p:bgPr>
    </p:bg>
    <p:spTree>
      <p:nvGrpSpPr>
        <p:cNvPr id="57" name="Shape 57"/>
        <p:cNvGrpSpPr/>
        <p:nvPr/>
      </p:nvGrpSpPr>
      <p:grpSpPr>
        <a:xfrm>
          <a:off x="0" y="0"/>
          <a:ext cx="0" cy="0"/>
          <a:chOff x="0" y="0"/>
          <a:chExt cx="0" cy="0"/>
        </a:xfrm>
      </p:grpSpPr>
      <p:sp>
        <p:nvSpPr>
          <p:cNvPr id="58" name="Google Shape;58;p14"/>
          <p:cNvSpPr txBox="1"/>
          <p:nvPr>
            <p:ph type="ctrTitle"/>
          </p:nvPr>
        </p:nvSpPr>
        <p:spPr>
          <a:xfrm>
            <a:off x="1143000" y="841772"/>
            <a:ext cx="6858000" cy="1790700"/>
          </a:xfrm>
          <a:prstGeom prst="rect">
            <a:avLst/>
          </a:prstGeom>
          <a:noFill/>
          <a:ln>
            <a:noFill/>
          </a:ln>
        </p:spPr>
        <p:txBody>
          <a:bodyPr anchorCtr="0" anchor="b" bIns="34275" lIns="68575" spcFirstLastPara="1" rIns="68575" wrap="square" tIns="34275">
            <a:noAutofit/>
          </a:bodyPr>
          <a:lstStyle>
            <a:lvl1pPr lvl="0" algn="ctr">
              <a:lnSpc>
                <a:spcPct val="90000"/>
              </a:lnSpc>
              <a:spcBef>
                <a:spcPts val="0"/>
              </a:spcBef>
              <a:spcAft>
                <a:spcPts val="0"/>
              </a:spcAft>
              <a:buClr>
                <a:schemeClr val="dk1"/>
              </a:buClr>
              <a:buSzPts val="4500"/>
              <a:buFont typeface="Arial Black"/>
              <a:buNone/>
              <a:defRPr sz="45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59" name="Google Shape;59;p14"/>
          <p:cNvSpPr txBox="1"/>
          <p:nvPr>
            <p:ph idx="1" type="subTitle"/>
          </p:nvPr>
        </p:nvSpPr>
        <p:spPr>
          <a:xfrm>
            <a:off x="1143000" y="2701528"/>
            <a:ext cx="6858000" cy="1241821"/>
          </a:xfrm>
          <a:prstGeom prst="rect">
            <a:avLst/>
          </a:prstGeom>
          <a:noFill/>
          <a:ln>
            <a:noFill/>
          </a:ln>
        </p:spPr>
        <p:txBody>
          <a:bodyPr anchorCtr="0" anchor="t" bIns="34275" lIns="68575" spcFirstLastPara="1" rIns="68575" wrap="square" tIns="34275">
            <a:noAutofit/>
          </a:bodyPr>
          <a:lstStyle>
            <a:lvl1pPr lvl="0" algn="ctr">
              <a:lnSpc>
                <a:spcPct val="90000"/>
              </a:lnSpc>
              <a:spcBef>
                <a:spcPts val="800"/>
              </a:spcBef>
              <a:spcAft>
                <a:spcPts val="0"/>
              </a:spcAft>
              <a:buClr>
                <a:schemeClr val="dk1"/>
              </a:buClr>
              <a:buSzPts val="1800"/>
              <a:buNone/>
              <a:defRPr sz="1800"/>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p:txBody>
      </p:sp>
      <p:sp>
        <p:nvSpPr>
          <p:cNvPr id="60" name="Google Shape;60;p14"/>
          <p:cNvSpPr txBox="1"/>
          <p:nvPr>
            <p:ph idx="12" type="sldNum"/>
          </p:nvPr>
        </p:nvSpPr>
        <p:spPr>
          <a:xfrm>
            <a:off x="6965886" y="4706271"/>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bg>
      <p:bgPr>
        <a:solidFill>
          <a:srgbClr val="F2F2F2"/>
        </a:solidFill>
      </p:bgPr>
    </p:bg>
    <p:spTree>
      <p:nvGrpSpPr>
        <p:cNvPr id="61" name="Shape 61"/>
        <p:cNvGrpSpPr/>
        <p:nvPr/>
      </p:nvGrpSpPr>
      <p:grpSpPr>
        <a:xfrm>
          <a:off x="0" y="0"/>
          <a:ext cx="0" cy="0"/>
          <a:chOff x="0" y="0"/>
          <a:chExt cx="0" cy="0"/>
        </a:xfrm>
      </p:grpSpPr>
      <p:sp>
        <p:nvSpPr>
          <p:cNvPr id="62" name="Google Shape;62;p15"/>
          <p:cNvSpPr txBox="1"/>
          <p:nvPr>
            <p:ph type="title"/>
          </p:nvPr>
        </p:nvSpPr>
        <p:spPr>
          <a:xfrm>
            <a:off x="628650" y="0"/>
            <a:ext cx="7886700" cy="994172"/>
          </a:xfrm>
          <a:prstGeom prst="rect">
            <a:avLst/>
          </a:prstGeom>
          <a:noFill/>
          <a:ln>
            <a:noFill/>
          </a:ln>
        </p:spPr>
        <p:txBody>
          <a:bodyPr anchorCtr="0" anchor="ctr" bIns="34275" lIns="68575" spcFirstLastPara="1" rIns="68575" wrap="square" tIns="34275">
            <a:no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63" name="Google Shape;63;p15"/>
          <p:cNvSpPr txBox="1"/>
          <p:nvPr>
            <p:ph idx="1" type="body"/>
          </p:nvPr>
        </p:nvSpPr>
        <p:spPr>
          <a:xfrm>
            <a:off x="628650" y="1077686"/>
            <a:ext cx="7886700" cy="3387012"/>
          </a:xfrm>
          <a:prstGeom prst="rect">
            <a:avLst/>
          </a:prstGeom>
          <a:noFill/>
          <a:ln>
            <a:noFill/>
          </a:ln>
        </p:spPr>
        <p:txBody>
          <a:bodyPr anchorCtr="0" anchor="t" bIns="34275" lIns="68575" spcFirstLastPara="1" rIns="68575" wrap="square" tIns="34275">
            <a:no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64" name="Google Shape;64;p15"/>
          <p:cNvSpPr txBox="1"/>
          <p:nvPr>
            <p:ph idx="12" type="sldNum"/>
          </p:nvPr>
        </p:nvSpPr>
        <p:spPr>
          <a:xfrm>
            <a:off x="6965886" y="4706271"/>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rgbClr val="F2F2F2"/>
        </a:solidFill>
      </p:bgPr>
    </p:bg>
    <p:spTree>
      <p:nvGrpSpPr>
        <p:cNvPr id="65" name="Shape 65"/>
        <p:cNvGrpSpPr/>
        <p:nvPr/>
      </p:nvGrpSpPr>
      <p:grpSpPr>
        <a:xfrm>
          <a:off x="0" y="0"/>
          <a:ext cx="0" cy="0"/>
          <a:chOff x="0" y="0"/>
          <a:chExt cx="0" cy="0"/>
        </a:xfrm>
      </p:grpSpPr>
      <p:sp>
        <p:nvSpPr>
          <p:cNvPr id="66" name="Google Shape;66;p16"/>
          <p:cNvSpPr txBox="1"/>
          <p:nvPr>
            <p:ph type="title"/>
          </p:nvPr>
        </p:nvSpPr>
        <p:spPr>
          <a:xfrm>
            <a:off x="623888" y="1282304"/>
            <a:ext cx="7886700" cy="2139553"/>
          </a:xfrm>
          <a:prstGeom prst="rect">
            <a:avLst/>
          </a:prstGeom>
          <a:noFill/>
          <a:ln>
            <a:noFill/>
          </a:ln>
        </p:spPr>
        <p:txBody>
          <a:bodyPr anchorCtr="0" anchor="b" bIns="34275" lIns="68575" spcFirstLastPara="1" rIns="68575" wrap="square" tIns="34275">
            <a:noAutofit/>
          </a:bodyPr>
          <a:lstStyle>
            <a:lvl1pPr lvl="0" algn="l">
              <a:lnSpc>
                <a:spcPct val="90000"/>
              </a:lnSpc>
              <a:spcBef>
                <a:spcPts val="0"/>
              </a:spcBef>
              <a:spcAft>
                <a:spcPts val="0"/>
              </a:spcAft>
              <a:buClr>
                <a:schemeClr val="dk1"/>
              </a:buClr>
              <a:buSzPts val="4500"/>
              <a:buFont typeface="Arial Black"/>
              <a:buNone/>
              <a:defRPr sz="45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67" name="Google Shape;67;p16"/>
          <p:cNvSpPr txBox="1"/>
          <p:nvPr>
            <p:ph idx="1" type="body"/>
          </p:nvPr>
        </p:nvSpPr>
        <p:spPr>
          <a:xfrm>
            <a:off x="623888" y="3442097"/>
            <a:ext cx="7886700" cy="1125140"/>
          </a:xfrm>
          <a:prstGeom prst="rect">
            <a:avLst/>
          </a:prstGeom>
          <a:noFill/>
          <a:ln>
            <a:noFill/>
          </a:ln>
        </p:spPr>
        <p:txBody>
          <a:bodyPr anchorCtr="0" anchor="t" bIns="34275" lIns="68575" spcFirstLastPara="1" rIns="68575" wrap="square" tIns="34275">
            <a:noAutofit/>
          </a:bodyPr>
          <a:lstStyle>
            <a:lvl1pPr indent="-228600" lvl="0" marL="457200" algn="l">
              <a:lnSpc>
                <a:spcPct val="90000"/>
              </a:lnSpc>
              <a:spcBef>
                <a:spcPts val="800"/>
              </a:spcBef>
              <a:spcAft>
                <a:spcPts val="0"/>
              </a:spcAft>
              <a:buClr>
                <a:schemeClr val="dk1"/>
              </a:buClr>
              <a:buSzPts val="1800"/>
              <a:buNone/>
              <a:defRPr sz="1800">
                <a:solidFill>
                  <a:schemeClr val="dk1"/>
                </a:solidFill>
              </a:defRPr>
            </a:lvl1pPr>
            <a:lvl2pPr indent="-228600" lvl="1" marL="914400" algn="l">
              <a:lnSpc>
                <a:spcPct val="90000"/>
              </a:lnSpc>
              <a:spcBef>
                <a:spcPts val="400"/>
              </a:spcBef>
              <a:spcAft>
                <a:spcPts val="0"/>
              </a:spcAft>
              <a:buClr>
                <a:srgbClr val="888888"/>
              </a:buClr>
              <a:buSzPts val="1500"/>
              <a:buNone/>
              <a:defRPr sz="1500">
                <a:solidFill>
                  <a:srgbClr val="888888"/>
                </a:solidFill>
              </a:defRPr>
            </a:lvl2pPr>
            <a:lvl3pPr indent="-228600" lvl="2" marL="1371600" algn="l">
              <a:lnSpc>
                <a:spcPct val="90000"/>
              </a:lnSpc>
              <a:spcBef>
                <a:spcPts val="400"/>
              </a:spcBef>
              <a:spcAft>
                <a:spcPts val="0"/>
              </a:spcAft>
              <a:buClr>
                <a:srgbClr val="888888"/>
              </a:buClr>
              <a:buSzPts val="1400"/>
              <a:buNone/>
              <a:defRPr sz="1400">
                <a:solidFill>
                  <a:srgbClr val="888888"/>
                </a:solidFill>
              </a:defRPr>
            </a:lvl3pPr>
            <a:lvl4pPr indent="-228600" lvl="3" marL="1828800" algn="l">
              <a:lnSpc>
                <a:spcPct val="90000"/>
              </a:lnSpc>
              <a:spcBef>
                <a:spcPts val="400"/>
              </a:spcBef>
              <a:spcAft>
                <a:spcPts val="0"/>
              </a:spcAft>
              <a:buClr>
                <a:srgbClr val="888888"/>
              </a:buClr>
              <a:buSzPts val="1200"/>
              <a:buNone/>
              <a:defRPr sz="1200">
                <a:solidFill>
                  <a:srgbClr val="888888"/>
                </a:solidFill>
              </a:defRPr>
            </a:lvl4pPr>
            <a:lvl5pPr indent="-228600" lvl="4" marL="2286000" algn="l">
              <a:lnSpc>
                <a:spcPct val="90000"/>
              </a:lnSpc>
              <a:spcBef>
                <a:spcPts val="400"/>
              </a:spcBef>
              <a:spcAft>
                <a:spcPts val="0"/>
              </a:spcAft>
              <a:buClr>
                <a:srgbClr val="888888"/>
              </a:buClr>
              <a:buSzPts val="1200"/>
              <a:buNone/>
              <a:defRPr sz="1200">
                <a:solidFill>
                  <a:srgbClr val="888888"/>
                </a:solidFill>
              </a:defRPr>
            </a:lvl5pPr>
            <a:lvl6pPr indent="-228600" lvl="5" marL="2743200" algn="l">
              <a:lnSpc>
                <a:spcPct val="90000"/>
              </a:lnSpc>
              <a:spcBef>
                <a:spcPts val="400"/>
              </a:spcBef>
              <a:spcAft>
                <a:spcPts val="0"/>
              </a:spcAft>
              <a:buClr>
                <a:srgbClr val="888888"/>
              </a:buClr>
              <a:buSzPts val="1200"/>
              <a:buNone/>
              <a:defRPr sz="1200">
                <a:solidFill>
                  <a:srgbClr val="888888"/>
                </a:solidFill>
              </a:defRPr>
            </a:lvl6pPr>
            <a:lvl7pPr indent="-228600" lvl="6" marL="3200400" algn="l">
              <a:lnSpc>
                <a:spcPct val="90000"/>
              </a:lnSpc>
              <a:spcBef>
                <a:spcPts val="400"/>
              </a:spcBef>
              <a:spcAft>
                <a:spcPts val="0"/>
              </a:spcAft>
              <a:buClr>
                <a:srgbClr val="888888"/>
              </a:buClr>
              <a:buSzPts val="1200"/>
              <a:buNone/>
              <a:defRPr sz="1200">
                <a:solidFill>
                  <a:srgbClr val="888888"/>
                </a:solidFill>
              </a:defRPr>
            </a:lvl7pPr>
            <a:lvl8pPr indent="-228600" lvl="7" marL="3657600" algn="l">
              <a:lnSpc>
                <a:spcPct val="90000"/>
              </a:lnSpc>
              <a:spcBef>
                <a:spcPts val="400"/>
              </a:spcBef>
              <a:spcAft>
                <a:spcPts val="0"/>
              </a:spcAft>
              <a:buClr>
                <a:srgbClr val="888888"/>
              </a:buClr>
              <a:buSzPts val="1200"/>
              <a:buNone/>
              <a:defRPr sz="1200">
                <a:solidFill>
                  <a:srgbClr val="888888"/>
                </a:solidFill>
              </a:defRPr>
            </a:lvl8pPr>
            <a:lvl9pPr indent="-228600" lvl="8" marL="4114800" algn="l">
              <a:lnSpc>
                <a:spcPct val="90000"/>
              </a:lnSpc>
              <a:spcBef>
                <a:spcPts val="400"/>
              </a:spcBef>
              <a:spcAft>
                <a:spcPts val="0"/>
              </a:spcAft>
              <a:buClr>
                <a:srgbClr val="888888"/>
              </a:buClr>
              <a:buSzPts val="1200"/>
              <a:buNone/>
              <a:defRPr sz="1200">
                <a:solidFill>
                  <a:srgbClr val="888888"/>
                </a:solidFill>
              </a:defRPr>
            </a:lvl9pPr>
          </a:lstStyle>
          <a:p/>
        </p:txBody>
      </p:sp>
      <p:sp>
        <p:nvSpPr>
          <p:cNvPr id="68" name="Google Shape;68;p16"/>
          <p:cNvSpPr txBox="1"/>
          <p:nvPr>
            <p:ph idx="12" type="sldNum"/>
          </p:nvPr>
        </p:nvSpPr>
        <p:spPr>
          <a:xfrm>
            <a:off x="6965886" y="4706271"/>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bg>
      <p:bgPr>
        <a:solidFill>
          <a:srgbClr val="F2F2F2"/>
        </a:solidFill>
      </p:bgPr>
    </p:bg>
    <p:spTree>
      <p:nvGrpSpPr>
        <p:cNvPr id="69" name="Shape 69"/>
        <p:cNvGrpSpPr/>
        <p:nvPr/>
      </p:nvGrpSpPr>
      <p:grpSpPr>
        <a:xfrm>
          <a:off x="0" y="0"/>
          <a:ext cx="0" cy="0"/>
          <a:chOff x="0" y="0"/>
          <a:chExt cx="0" cy="0"/>
        </a:xfrm>
      </p:grpSpPr>
      <p:sp>
        <p:nvSpPr>
          <p:cNvPr id="70" name="Google Shape;70;p17"/>
          <p:cNvSpPr txBox="1"/>
          <p:nvPr>
            <p:ph type="title"/>
          </p:nvPr>
        </p:nvSpPr>
        <p:spPr>
          <a:xfrm>
            <a:off x="628650" y="0"/>
            <a:ext cx="7886700" cy="994172"/>
          </a:xfrm>
          <a:prstGeom prst="rect">
            <a:avLst/>
          </a:prstGeom>
          <a:noFill/>
          <a:ln>
            <a:noFill/>
          </a:ln>
        </p:spPr>
        <p:txBody>
          <a:bodyPr anchorCtr="0" anchor="ctr" bIns="34275" lIns="68575" spcFirstLastPara="1" rIns="68575" wrap="square" tIns="34275">
            <a:no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71" name="Google Shape;71;p17"/>
          <p:cNvSpPr txBox="1"/>
          <p:nvPr>
            <p:ph idx="1" type="body"/>
          </p:nvPr>
        </p:nvSpPr>
        <p:spPr>
          <a:xfrm>
            <a:off x="628650" y="1369219"/>
            <a:ext cx="3886200" cy="3263504"/>
          </a:xfrm>
          <a:prstGeom prst="rect">
            <a:avLst/>
          </a:prstGeom>
          <a:noFill/>
          <a:ln>
            <a:noFill/>
          </a:ln>
        </p:spPr>
        <p:txBody>
          <a:bodyPr anchorCtr="0" anchor="t" bIns="34275" lIns="68575" spcFirstLastPara="1" rIns="68575" wrap="square" tIns="34275">
            <a:no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72" name="Google Shape;72;p17"/>
          <p:cNvSpPr txBox="1"/>
          <p:nvPr>
            <p:ph idx="2" type="body"/>
          </p:nvPr>
        </p:nvSpPr>
        <p:spPr>
          <a:xfrm>
            <a:off x="4629150" y="1369219"/>
            <a:ext cx="3886200" cy="3263504"/>
          </a:xfrm>
          <a:prstGeom prst="rect">
            <a:avLst/>
          </a:prstGeom>
          <a:noFill/>
          <a:ln>
            <a:noFill/>
          </a:ln>
        </p:spPr>
        <p:txBody>
          <a:bodyPr anchorCtr="0" anchor="t" bIns="34275" lIns="68575" spcFirstLastPara="1" rIns="68575" wrap="square" tIns="34275">
            <a:no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73" name="Google Shape;73;p17"/>
          <p:cNvSpPr txBox="1"/>
          <p:nvPr>
            <p:ph idx="12" type="sldNum"/>
          </p:nvPr>
        </p:nvSpPr>
        <p:spPr>
          <a:xfrm>
            <a:off x="6965886" y="4706271"/>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bg>
      <p:bgPr>
        <a:solidFill>
          <a:srgbClr val="F2F2F2"/>
        </a:solidFill>
      </p:bgPr>
    </p:bg>
    <p:spTree>
      <p:nvGrpSpPr>
        <p:cNvPr id="74" name="Shape 74"/>
        <p:cNvGrpSpPr/>
        <p:nvPr/>
      </p:nvGrpSpPr>
      <p:grpSpPr>
        <a:xfrm>
          <a:off x="0" y="0"/>
          <a:ext cx="0" cy="0"/>
          <a:chOff x="0" y="0"/>
          <a:chExt cx="0" cy="0"/>
        </a:xfrm>
      </p:grpSpPr>
      <p:sp>
        <p:nvSpPr>
          <p:cNvPr id="75" name="Google Shape;75;p18"/>
          <p:cNvSpPr txBox="1"/>
          <p:nvPr>
            <p:ph type="title"/>
          </p:nvPr>
        </p:nvSpPr>
        <p:spPr>
          <a:xfrm>
            <a:off x="629841" y="273844"/>
            <a:ext cx="7886700" cy="994172"/>
          </a:xfrm>
          <a:prstGeom prst="rect">
            <a:avLst/>
          </a:prstGeom>
          <a:noFill/>
          <a:ln>
            <a:noFill/>
          </a:ln>
        </p:spPr>
        <p:txBody>
          <a:bodyPr anchorCtr="0" anchor="ctr" bIns="34275" lIns="68575" spcFirstLastPara="1" rIns="68575" wrap="square" tIns="34275">
            <a:no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76" name="Google Shape;76;p18"/>
          <p:cNvSpPr txBox="1"/>
          <p:nvPr>
            <p:ph idx="1" type="body"/>
          </p:nvPr>
        </p:nvSpPr>
        <p:spPr>
          <a:xfrm>
            <a:off x="629841" y="1260872"/>
            <a:ext cx="3868340" cy="617934"/>
          </a:xfrm>
          <a:prstGeom prst="rect">
            <a:avLst/>
          </a:prstGeom>
          <a:noFill/>
          <a:ln>
            <a:noFill/>
          </a:ln>
        </p:spPr>
        <p:txBody>
          <a:bodyPr anchorCtr="0" anchor="b" bIns="34275" lIns="68575" spcFirstLastPara="1" rIns="68575" wrap="square" tIns="34275">
            <a:noAutofit/>
          </a:bodyPr>
          <a:lstStyle>
            <a:lvl1pPr indent="-228600" lvl="0" marL="457200" algn="l">
              <a:lnSpc>
                <a:spcPct val="90000"/>
              </a:lnSpc>
              <a:spcBef>
                <a:spcPts val="800"/>
              </a:spcBef>
              <a:spcAft>
                <a:spcPts val="0"/>
              </a:spcAft>
              <a:buClr>
                <a:schemeClr val="dk1"/>
              </a:buClr>
              <a:buSzPts val="1800"/>
              <a:buNone/>
              <a:defRPr b="1" sz="1800"/>
            </a:lvl1pPr>
            <a:lvl2pPr indent="-228600" lvl="1" marL="914400" algn="l">
              <a:lnSpc>
                <a:spcPct val="90000"/>
              </a:lnSpc>
              <a:spcBef>
                <a:spcPts val="400"/>
              </a:spcBef>
              <a:spcAft>
                <a:spcPts val="0"/>
              </a:spcAft>
              <a:buClr>
                <a:schemeClr val="dk1"/>
              </a:buClr>
              <a:buSzPts val="1500"/>
              <a:buNone/>
              <a:defRPr b="1" sz="1500"/>
            </a:lvl2pPr>
            <a:lvl3pPr indent="-228600" lvl="2" marL="1371600" algn="l">
              <a:lnSpc>
                <a:spcPct val="90000"/>
              </a:lnSpc>
              <a:spcBef>
                <a:spcPts val="400"/>
              </a:spcBef>
              <a:spcAft>
                <a:spcPts val="0"/>
              </a:spcAft>
              <a:buClr>
                <a:schemeClr val="dk1"/>
              </a:buClr>
              <a:buSzPts val="1400"/>
              <a:buNone/>
              <a:defRPr b="1" sz="1400"/>
            </a:lvl3pPr>
            <a:lvl4pPr indent="-228600" lvl="3" marL="1828800" algn="l">
              <a:lnSpc>
                <a:spcPct val="90000"/>
              </a:lnSpc>
              <a:spcBef>
                <a:spcPts val="400"/>
              </a:spcBef>
              <a:spcAft>
                <a:spcPts val="0"/>
              </a:spcAft>
              <a:buClr>
                <a:schemeClr val="dk1"/>
              </a:buClr>
              <a:buSzPts val="1200"/>
              <a:buNone/>
              <a:defRPr b="1" sz="1200"/>
            </a:lvl4pPr>
            <a:lvl5pPr indent="-228600" lvl="4" marL="2286000" algn="l">
              <a:lnSpc>
                <a:spcPct val="90000"/>
              </a:lnSpc>
              <a:spcBef>
                <a:spcPts val="400"/>
              </a:spcBef>
              <a:spcAft>
                <a:spcPts val="0"/>
              </a:spcAft>
              <a:buClr>
                <a:schemeClr val="dk1"/>
              </a:buClr>
              <a:buSzPts val="1200"/>
              <a:buNone/>
              <a:defRPr b="1" sz="1200"/>
            </a:lvl5pPr>
            <a:lvl6pPr indent="-228600" lvl="5" marL="2743200" algn="l">
              <a:lnSpc>
                <a:spcPct val="90000"/>
              </a:lnSpc>
              <a:spcBef>
                <a:spcPts val="400"/>
              </a:spcBef>
              <a:spcAft>
                <a:spcPts val="0"/>
              </a:spcAft>
              <a:buClr>
                <a:schemeClr val="dk1"/>
              </a:buClr>
              <a:buSzPts val="1200"/>
              <a:buNone/>
              <a:defRPr b="1" sz="1200"/>
            </a:lvl6pPr>
            <a:lvl7pPr indent="-228600" lvl="6" marL="3200400" algn="l">
              <a:lnSpc>
                <a:spcPct val="90000"/>
              </a:lnSpc>
              <a:spcBef>
                <a:spcPts val="400"/>
              </a:spcBef>
              <a:spcAft>
                <a:spcPts val="0"/>
              </a:spcAft>
              <a:buClr>
                <a:schemeClr val="dk1"/>
              </a:buClr>
              <a:buSzPts val="1200"/>
              <a:buNone/>
              <a:defRPr b="1" sz="1200"/>
            </a:lvl7pPr>
            <a:lvl8pPr indent="-228600" lvl="7" marL="3657600" algn="l">
              <a:lnSpc>
                <a:spcPct val="90000"/>
              </a:lnSpc>
              <a:spcBef>
                <a:spcPts val="400"/>
              </a:spcBef>
              <a:spcAft>
                <a:spcPts val="0"/>
              </a:spcAft>
              <a:buClr>
                <a:schemeClr val="dk1"/>
              </a:buClr>
              <a:buSzPts val="1200"/>
              <a:buNone/>
              <a:defRPr b="1" sz="1200"/>
            </a:lvl8pPr>
            <a:lvl9pPr indent="-228600" lvl="8" marL="4114800" algn="l">
              <a:lnSpc>
                <a:spcPct val="90000"/>
              </a:lnSpc>
              <a:spcBef>
                <a:spcPts val="400"/>
              </a:spcBef>
              <a:spcAft>
                <a:spcPts val="0"/>
              </a:spcAft>
              <a:buClr>
                <a:schemeClr val="dk1"/>
              </a:buClr>
              <a:buSzPts val="1200"/>
              <a:buNone/>
              <a:defRPr b="1" sz="1200"/>
            </a:lvl9pPr>
          </a:lstStyle>
          <a:p/>
        </p:txBody>
      </p:sp>
      <p:sp>
        <p:nvSpPr>
          <p:cNvPr id="77" name="Google Shape;77;p18"/>
          <p:cNvSpPr txBox="1"/>
          <p:nvPr>
            <p:ph idx="2" type="body"/>
          </p:nvPr>
        </p:nvSpPr>
        <p:spPr>
          <a:xfrm>
            <a:off x="629841" y="1878806"/>
            <a:ext cx="3868340" cy="2763441"/>
          </a:xfrm>
          <a:prstGeom prst="rect">
            <a:avLst/>
          </a:prstGeom>
          <a:noFill/>
          <a:ln>
            <a:noFill/>
          </a:ln>
        </p:spPr>
        <p:txBody>
          <a:bodyPr anchorCtr="0" anchor="t" bIns="34275" lIns="68575" spcFirstLastPara="1" rIns="68575" wrap="square" tIns="34275">
            <a:no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78" name="Google Shape;78;p18"/>
          <p:cNvSpPr txBox="1"/>
          <p:nvPr>
            <p:ph idx="3" type="body"/>
          </p:nvPr>
        </p:nvSpPr>
        <p:spPr>
          <a:xfrm>
            <a:off x="4629150" y="1260872"/>
            <a:ext cx="3887391" cy="617934"/>
          </a:xfrm>
          <a:prstGeom prst="rect">
            <a:avLst/>
          </a:prstGeom>
          <a:noFill/>
          <a:ln>
            <a:noFill/>
          </a:ln>
        </p:spPr>
        <p:txBody>
          <a:bodyPr anchorCtr="0" anchor="b" bIns="34275" lIns="68575" spcFirstLastPara="1" rIns="68575" wrap="square" tIns="34275">
            <a:noAutofit/>
          </a:bodyPr>
          <a:lstStyle>
            <a:lvl1pPr indent="-228600" lvl="0" marL="457200" algn="l">
              <a:lnSpc>
                <a:spcPct val="90000"/>
              </a:lnSpc>
              <a:spcBef>
                <a:spcPts val="800"/>
              </a:spcBef>
              <a:spcAft>
                <a:spcPts val="0"/>
              </a:spcAft>
              <a:buClr>
                <a:schemeClr val="dk1"/>
              </a:buClr>
              <a:buSzPts val="1800"/>
              <a:buNone/>
              <a:defRPr b="1" sz="1800"/>
            </a:lvl1pPr>
            <a:lvl2pPr indent="-228600" lvl="1" marL="914400" algn="l">
              <a:lnSpc>
                <a:spcPct val="90000"/>
              </a:lnSpc>
              <a:spcBef>
                <a:spcPts val="400"/>
              </a:spcBef>
              <a:spcAft>
                <a:spcPts val="0"/>
              </a:spcAft>
              <a:buClr>
                <a:schemeClr val="dk1"/>
              </a:buClr>
              <a:buSzPts val="1500"/>
              <a:buNone/>
              <a:defRPr b="1" sz="1500"/>
            </a:lvl2pPr>
            <a:lvl3pPr indent="-228600" lvl="2" marL="1371600" algn="l">
              <a:lnSpc>
                <a:spcPct val="90000"/>
              </a:lnSpc>
              <a:spcBef>
                <a:spcPts val="400"/>
              </a:spcBef>
              <a:spcAft>
                <a:spcPts val="0"/>
              </a:spcAft>
              <a:buClr>
                <a:schemeClr val="dk1"/>
              </a:buClr>
              <a:buSzPts val="1400"/>
              <a:buNone/>
              <a:defRPr b="1" sz="1400"/>
            </a:lvl3pPr>
            <a:lvl4pPr indent="-228600" lvl="3" marL="1828800" algn="l">
              <a:lnSpc>
                <a:spcPct val="90000"/>
              </a:lnSpc>
              <a:spcBef>
                <a:spcPts val="400"/>
              </a:spcBef>
              <a:spcAft>
                <a:spcPts val="0"/>
              </a:spcAft>
              <a:buClr>
                <a:schemeClr val="dk1"/>
              </a:buClr>
              <a:buSzPts val="1200"/>
              <a:buNone/>
              <a:defRPr b="1" sz="1200"/>
            </a:lvl4pPr>
            <a:lvl5pPr indent="-228600" lvl="4" marL="2286000" algn="l">
              <a:lnSpc>
                <a:spcPct val="90000"/>
              </a:lnSpc>
              <a:spcBef>
                <a:spcPts val="400"/>
              </a:spcBef>
              <a:spcAft>
                <a:spcPts val="0"/>
              </a:spcAft>
              <a:buClr>
                <a:schemeClr val="dk1"/>
              </a:buClr>
              <a:buSzPts val="1200"/>
              <a:buNone/>
              <a:defRPr b="1" sz="1200"/>
            </a:lvl5pPr>
            <a:lvl6pPr indent="-228600" lvl="5" marL="2743200" algn="l">
              <a:lnSpc>
                <a:spcPct val="90000"/>
              </a:lnSpc>
              <a:spcBef>
                <a:spcPts val="400"/>
              </a:spcBef>
              <a:spcAft>
                <a:spcPts val="0"/>
              </a:spcAft>
              <a:buClr>
                <a:schemeClr val="dk1"/>
              </a:buClr>
              <a:buSzPts val="1200"/>
              <a:buNone/>
              <a:defRPr b="1" sz="1200"/>
            </a:lvl6pPr>
            <a:lvl7pPr indent="-228600" lvl="6" marL="3200400" algn="l">
              <a:lnSpc>
                <a:spcPct val="90000"/>
              </a:lnSpc>
              <a:spcBef>
                <a:spcPts val="400"/>
              </a:spcBef>
              <a:spcAft>
                <a:spcPts val="0"/>
              </a:spcAft>
              <a:buClr>
                <a:schemeClr val="dk1"/>
              </a:buClr>
              <a:buSzPts val="1200"/>
              <a:buNone/>
              <a:defRPr b="1" sz="1200"/>
            </a:lvl7pPr>
            <a:lvl8pPr indent="-228600" lvl="7" marL="3657600" algn="l">
              <a:lnSpc>
                <a:spcPct val="90000"/>
              </a:lnSpc>
              <a:spcBef>
                <a:spcPts val="400"/>
              </a:spcBef>
              <a:spcAft>
                <a:spcPts val="0"/>
              </a:spcAft>
              <a:buClr>
                <a:schemeClr val="dk1"/>
              </a:buClr>
              <a:buSzPts val="1200"/>
              <a:buNone/>
              <a:defRPr b="1" sz="1200"/>
            </a:lvl8pPr>
            <a:lvl9pPr indent="-228600" lvl="8" marL="4114800" algn="l">
              <a:lnSpc>
                <a:spcPct val="90000"/>
              </a:lnSpc>
              <a:spcBef>
                <a:spcPts val="400"/>
              </a:spcBef>
              <a:spcAft>
                <a:spcPts val="0"/>
              </a:spcAft>
              <a:buClr>
                <a:schemeClr val="dk1"/>
              </a:buClr>
              <a:buSzPts val="1200"/>
              <a:buNone/>
              <a:defRPr b="1" sz="1200"/>
            </a:lvl9pPr>
          </a:lstStyle>
          <a:p/>
        </p:txBody>
      </p:sp>
      <p:sp>
        <p:nvSpPr>
          <p:cNvPr id="79" name="Google Shape;79;p18"/>
          <p:cNvSpPr txBox="1"/>
          <p:nvPr>
            <p:ph idx="4" type="body"/>
          </p:nvPr>
        </p:nvSpPr>
        <p:spPr>
          <a:xfrm>
            <a:off x="4629150" y="1878806"/>
            <a:ext cx="3887391" cy="2763441"/>
          </a:xfrm>
          <a:prstGeom prst="rect">
            <a:avLst/>
          </a:prstGeom>
          <a:noFill/>
          <a:ln>
            <a:noFill/>
          </a:ln>
        </p:spPr>
        <p:txBody>
          <a:bodyPr anchorCtr="0" anchor="t" bIns="34275" lIns="68575" spcFirstLastPara="1" rIns="68575" wrap="square" tIns="34275">
            <a:noAutofit/>
          </a:bodyPr>
          <a:lstStyle>
            <a:lvl1pPr indent="-317500" lvl="0" marL="457200" algn="l">
              <a:lnSpc>
                <a:spcPct val="90000"/>
              </a:lnSpc>
              <a:spcBef>
                <a:spcPts val="800"/>
              </a:spcBef>
              <a:spcAft>
                <a:spcPts val="0"/>
              </a:spcAft>
              <a:buClr>
                <a:schemeClr val="dk1"/>
              </a:buClr>
              <a:buSzPts val="14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80" name="Google Shape;80;p18"/>
          <p:cNvSpPr txBox="1"/>
          <p:nvPr>
            <p:ph idx="12" type="sldNum"/>
          </p:nvPr>
        </p:nvSpPr>
        <p:spPr>
          <a:xfrm>
            <a:off x="6965886" y="4706271"/>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solidFill>
          <a:srgbClr val="F2F2F2"/>
        </a:solidFill>
      </p:bgPr>
    </p:bg>
    <p:spTree>
      <p:nvGrpSpPr>
        <p:cNvPr id="81" name="Shape 81"/>
        <p:cNvGrpSpPr/>
        <p:nvPr/>
      </p:nvGrpSpPr>
      <p:grpSpPr>
        <a:xfrm>
          <a:off x="0" y="0"/>
          <a:ext cx="0" cy="0"/>
          <a:chOff x="0" y="0"/>
          <a:chExt cx="0" cy="0"/>
        </a:xfrm>
      </p:grpSpPr>
      <p:sp>
        <p:nvSpPr>
          <p:cNvPr id="82" name="Google Shape;82;p19"/>
          <p:cNvSpPr txBox="1"/>
          <p:nvPr>
            <p:ph type="title"/>
          </p:nvPr>
        </p:nvSpPr>
        <p:spPr>
          <a:xfrm>
            <a:off x="628650" y="0"/>
            <a:ext cx="7886700" cy="994172"/>
          </a:xfrm>
          <a:prstGeom prst="rect">
            <a:avLst/>
          </a:prstGeom>
          <a:noFill/>
          <a:ln>
            <a:noFill/>
          </a:ln>
        </p:spPr>
        <p:txBody>
          <a:bodyPr anchorCtr="0" anchor="ctr" bIns="34275" lIns="68575" spcFirstLastPara="1" rIns="68575" wrap="square" tIns="34275">
            <a:no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83" name="Google Shape;83;p19"/>
          <p:cNvSpPr txBox="1"/>
          <p:nvPr>
            <p:ph idx="12" type="sldNum"/>
          </p:nvPr>
        </p:nvSpPr>
        <p:spPr>
          <a:xfrm>
            <a:off x="6965886" y="4706271"/>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bg>
      <p:bgPr>
        <a:solidFill>
          <a:srgbClr val="F2F2F2"/>
        </a:solidFill>
      </p:bgPr>
    </p:bg>
    <p:spTree>
      <p:nvGrpSpPr>
        <p:cNvPr id="84" name="Shape 84"/>
        <p:cNvGrpSpPr/>
        <p:nvPr/>
      </p:nvGrpSpPr>
      <p:grpSpPr>
        <a:xfrm>
          <a:off x="0" y="0"/>
          <a:ext cx="0" cy="0"/>
          <a:chOff x="0" y="0"/>
          <a:chExt cx="0" cy="0"/>
        </a:xfrm>
      </p:grpSpPr>
      <p:sp>
        <p:nvSpPr>
          <p:cNvPr id="85" name="Google Shape;85;p20"/>
          <p:cNvSpPr txBox="1"/>
          <p:nvPr>
            <p:ph idx="12" type="sldNum"/>
          </p:nvPr>
        </p:nvSpPr>
        <p:spPr>
          <a:xfrm>
            <a:off x="6965886" y="4706271"/>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
        <p:nvSpPr>
          <p:cNvPr id="86" name="Google Shape;86;p20"/>
          <p:cNvSpPr/>
          <p:nvPr/>
        </p:nvSpPr>
        <p:spPr>
          <a:xfrm>
            <a:off x="172617" y="4417859"/>
            <a:ext cx="2703545" cy="623248"/>
          </a:xfrm>
          <a:prstGeom prst="rect">
            <a:avLst/>
          </a:prstGeom>
          <a:noFill/>
          <a:ln>
            <a:noFill/>
          </a:ln>
        </p:spPr>
        <p:txBody>
          <a:bodyPr anchorCtr="0" anchor="t" bIns="34275" lIns="68575" spcFirstLastPara="1" rIns="68575" wrap="square" tIns="34275">
            <a:noAutofit/>
          </a:bodyPr>
          <a:lstStyle/>
          <a:p>
            <a:pPr indent="0" lvl="0" marL="0" marR="0" rtl="0" algn="ctr">
              <a:spcBef>
                <a:spcPts val="0"/>
              </a:spcBef>
              <a:spcAft>
                <a:spcPts val="0"/>
              </a:spcAft>
              <a:buNone/>
            </a:pPr>
            <a:r>
              <a:rPr b="0" i="0" lang="en" sz="1200" u="none" cap="none" strike="noStrike">
                <a:solidFill>
                  <a:schemeClr val="dk1"/>
                </a:solidFill>
                <a:latin typeface="Arial Black"/>
                <a:ea typeface="Arial Black"/>
                <a:cs typeface="Arial Black"/>
                <a:sym typeface="Arial Black"/>
              </a:rPr>
              <a:t>Active Assailant Interdisciplinary </a:t>
            </a:r>
            <a:endParaRPr sz="1100"/>
          </a:p>
          <a:p>
            <a:pPr indent="0" lvl="0" marL="0" marR="0" rtl="0" algn="ctr">
              <a:spcBef>
                <a:spcPts val="0"/>
              </a:spcBef>
              <a:spcAft>
                <a:spcPts val="0"/>
              </a:spcAft>
              <a:buNone/>
            </a:pPr>
            <a:r>
              <a:rPr b="0" i="0" lang="en" sz="1200" u="none" cap="none" strike="noStrike">
                <a:solidFill>
                  <a:schemeClr val="dk1"/>
                </a:solidFill>
                <a:latin typeface="Arial Black"/>
                <a:ea typeface="Arial Black"/>
                <a:cs typeface="Arial Black"/>
                <a:sym typeface="Arial Black"/>
              </a:rPr>
              <a:t>Work Group (AAIWG)</a:t>
            </a:r>
            <a:endParaRPr b="0" i="0" sz="1200" u="none" cap="none" strike="noStrike">
              <a:solidFill>
                <a:schemeClr val="dk1"/>
              </a:solidFill>
              <a:latin typeface="Arial Black"/>
              <a:ea typeface="Arial Black"/>
              <a:cs typeface="Arial Black"/>
              <a:sym typeface="Arial Black"/>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bg>
      <p:bgPr>
        <a:solidFill>
          <a:srgbClr val="F2F2F2"/>
        </a:solidFill>
      </p:bgPr>
    </p:bg>
    <p:spTree>
      <p:nvGrpSpPr>
        <p:cNvPr id="87" name="Shape 87"/>
        <p:cNvGrpSpPr/>
        <p:nvPr/>
      </p:nvGrpSpPr>
      <p:grpSpPr>
        <a:xfrm>
          <a:off x="0" y="0"/>
          <a:ext cx="0" cy="0"/>
          <a:chOff x="0" y="0"/>
          <a:chExt cx="0" cy="0"/>
        </a:xfrm>
      </p:grpSpPr>
      <p:sp>
        <p:nvSpPr>
          <p:cNvPr id="88" name="Google Shape;88;p21"/>
          <p:cNvSpPr txBox="1"/>
          <p:nvPr>
            <p:ph type="title"/>
          </p:nvPr>
        </p:nvSpPr>
        <p:spPr>
          <a:xfrm>
            <a:off x="629841" y="342900"/>
            <a:ext cx="2949178" cy="1200150"/>
          </a:xfrm>
          <a:prstGeom prst="rect">
            <a:avLst/>
          </a:prstGeom>
          <a:noFill/>
          <a:ln>
            <a:noFill/>
          </a:ln>
        </p:spPr>
        <p:txBody>
          <a:bodyPr anchorCtr="0" anchor="b" bIns="34275" lIns="68575" spcFirstLastPara="1" rIns="68575" wrap="square" tIns="34275">
            <a:noAutofit/>
          </a:bodyPr>
          <a:lstStyle>
            <a:lvl1pPr lvl="0" algn="l">
              <a:lnSpc>
                <a:spcPct val="90000"/>
              </a:lnSpc>
              <a:spcBef>
                <a:spcPts val="0"/>
              </a:spcBef>
              <a:spcAft>
                <a:spcPts val="0"/>
              </a:spcAft>
              <a:buClr>
                <a:schemeClr val="dk1"/>
              </a:buClr>
              <a:buSzPts val="2400"/>
              <a:buFont typeface="Arial Black"/>
              <a:buNone/>
              <a:defRPr sz="24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89" name="Google Shape;89;p21"/>
          <p:cNvSpPr txBox="1"/>
          <p:nvPr>
            <p:ph idx="1" type="body"/>
          </p:nvPr>
        </p:nvSpPr>
        <p:spPr>
          <a:xfrm>
            <a:off x="3887391" y="740569"/>
            <a:ext cx="4629150" cy="3655219"/>
          </a:xfrm>
          <a:prstGeom prst="rect">
            <a:avLst/>
          </a:prstGeom>
          <a:noFill/>
          <a:ln>
            <a:noFill/>
          </a:ln>
        </p:spPr>
        <p:txBody>
          <a:bodyPr anchorCtr="0" anchor="t" bIns="34275" lIns="68575" spcFirstLastPara="1" rIns="68575" wrap="square" tIns="34275">
            <a:noAutofit/>
          </a:bodyPr>
          <a:lstStyle>
            <a:lvl1pPr indent="-381000" lvl="0" marL="457200" algn="l">
              <a:lnSpc>
                <a:spcPct val="90000"/>
              </a:lnSpc>
              <a:spcBef>
                <a:spcPts val="800"/>
              </a:spcBef>
              <a:spcAft>
                <a:spcPts val="0"/>
              </a:spcAft>
              <a:buClr>
                <a:schemeClr val="dk1"/>
              </a:buClr>
              <a:buSzPts val="2400"/>
              <a:buChar char="•"/>
              <a:defRPr sz="2400"/>
            </a:lvl1pPr>
            <a:lvl2pPr indent="-361950" lvl="1" marL="914400" algn="l">
              <a:lnSpc>
                <a:spcPct val="90000"/>
              </a:lnSpc>
              <a:spcBef>
                <a:spcPts val="400"/>
              </a:spcBef>
              <a:spcAft>
                <a:spcPts val="0"/>
              </a:spcAft>
              <a:buClr>
                <a:schemeClr val="dk1"/>
              </a:buClr>
              <a:buSzPts val="2100"/>
              <a:buChar char="•"/>
              <a:defRPr sz="2100"/>
            </a:lvl2pPr>
            <a:lvl3pPr indent="-361950" lvl="2" marL="1371600" algn="l">
              <a:lnSpc>
                <a:spcPct val="90000"/>
              </a:lnSpc>
              <a:spcBef>
                <a:spcPts val="400"/>
              </a:spcBef>
              <a:spcAft>
                <a:spcPts val="0"/>
              </a:spcAft>
              <a:buClr>
                <a:schemeClr val="dk1"/>
              </a:buClr>
              <a:buSzPts val="2100"/>
              <a:buChar char="•"/>
              <a:defRPr sz="2100"/>
            </a:lvl3pPr>
            <a:lvl4pPr indent="-361950" lvl="3" marL="1828800" algn="l">
              <a:lnSpc>
                <a:spcPct val="90000"/>
              </a:lnSpc>
              <a:spcBef>
                <a:spcPts val="400"/>
              </a:spcBef>
              <a:spcAft>
                <a:spcPts val="0"/>
              </a:spcAft>
              <a:buClr>
                <a:schemeClr val="dk1"/>
              </a:buClr>
              <a:buSzPts val="2100"/>
              <a:buChar char="•"/>
              <a:defRPr sz="2100"/>
            </a:lvl4pPr>
            <a:lvl5pPr indent="-361950" lvl="4" marL="2286000" algn="l">
              <a:lnSpc>
                <a:spcPct val="90000"/>
              </a:lnSpc>
              <a:spcBef>
                <a:spcPts val="400"/>
              </a:spcBef>
              <a:spcAft>
                <a:spcPts val="0"/>
              </a:spcAft>
              <a:buClr>
                <a:schemeClr val="dk1"/>
              </a:buClr>
              <a:buSzPts val="2100"/>
              <a:buChar char="•"/>
              <a:defRPr sz="2100"/>
            </a:lvl5pPr>
            <a:lvl6pPr indent="-323850" lvl="5" marL="2743200" algn="l">
              <a:lnSpc>
                <a:spcPct val="90000"/>
              </a:lnSpc>
              <a:spcBef>
                <a:spcPts val="400"/>
              </a:spcBef>
              <a:spcAft>
                <a:spcPts val="0"/>
              </a:spcAft>
              <a:buClr>
                <a:schemeClr val="dk1"/>
              </a:buClr>
              <a:buSzPts val="1500"/>
              <a:buChar char="•"/>
              <a:defRPr sz="1500"/>
            </a:lvl6pPr>
            <a:lvl7pPr indent="-323850" lvl="6" marL="3200400" algn="l">
              <a:lnSpc>
                <a:spcPct val="90000"/>
              </a:lnSpc>
              <a:spcBef>
                <a:spcPts val="400"/>
              </a:spcBef>
              <a:spcAft>
                <a:spcPts val="0"/>
              </a:spcAft>
              <a:buClr>
                <a:schemeClr val="dk1"/>
              </a:buClr>
              <a:buSzPts val="1500"/>
              <a:buChar char="•"/>
              <a:defRPr sz="1500"/>
            </a:lvl7pPr>
            <a:lvl8pPr indent="-323850" lvl="7" marL="3657600" algn="l">
              <a:lnSpc>
                <a:spcPct val="90000"/>
              </a:lnSpc>
              <a:spcBef>
                <a:spcPts val="400"/>
              </a:spcBef>
              <a:spcAft>
                <a:spcPts val="0"/>
              </a:spcAft>
              <a:buClr>
                <a:schemeClr val="dk1"/>
              </a:buClr>
              <a:buSzPts val="1500"/>
              <a:buChar char="•"/>
              <a:defRPr sz="1500"/>
            </a:lvl8pPr>
            <a:lvl9pPr indent="-323850" lvl="8" marL="4114800" algn="l">
              <a:lnSpc>
                <a:spcPct val="90000"/>
              </a:lnSpc>
              <a:spcBef>
                <a:spcPts val="400"/>
              </a:spcBef>
              <a:spcAft>
                <a:spcPts val="0"/>
              </a:spcAft>
              <a:buClr>
                <a:schemeClr val="dk1"/>
              </a:buClr>
              <a:buSzPts val="1500"/>
              <a:buChar char="•"/>
              <a:defRPr sz="1500"/>
            </a:lvl9pPr>
          </a:lstStyle>
          <a:p/>
        </p:txBody>
      </p:sp>
      <p:sp>
        <p:nvSpPr>
          <p:cNvPr id="90" name="Google Shape;90;p21"/>
          <p:cNvSpPr txBox="1"/>
          <p:nvPr>
            <p:ph idx="2" type="body"/>
          </p:nvPr>
        </p:nvSpPr>
        <p:spPr>
          <a:xfrm>
            <a:off x="629841" y="1543050"/>
            <a:ext cx="2949178" cy="2858691"/>
          </a:xfrm>
          <a:prstGeom prst="rect">
            <a:avLst/>
          </a:prstGeom>
          <a:noFill/>
          <a:ln>
            <a:noFill/>
          </a:ln>
        </p:spPr>
        <p:txBody>
          <a:bodyPr anchorCtr="0" anchor="t" bIns="34275" lIns="68575" spcFirstLastPara="1" rIns="68575" wrap="square" tIns="34275">
            <a:noAutofit/>
          </a:bodyPr>
          <a:lstStyle>
            <a:lvl1pPr indent="-228600" lvl="0" marL="457200" algn="l">
              <a:lnSpc>
                <a:spcPct val="90000"/>
              </a:lnSpc>
              <a:spcBef>
                <a:spcPts val="800"/>
              </a:spcBef>
              <a:spcAft>
                <a:spcPts val="0"/>
              </a:spcAft>
              <a:buClr>
                <a:schemeClr val="dk1"/>
              </a:buClr>
              <a:buSzPts val="1200"/>
              <a:buNone/>
              <a:defRPr sz="1200"/>
            </a:lvl1pPr>
            <a:lvl2pPr indent="-228600" lvl="1" marL="914400" algn="l">
              <a:lnSpc>
                <a:spcPct val="90000"/>
              </a:lnSpc>
              <a:spcBef>
                <a:spcPts val="400"/>
              </a:spcBef>
              <a:spcAft>
                <a:spcPts val="0"/>
              </a:spcAft>
              <a:buClr>
                <a:schemeClr val="dk1"/>
              </a:buClr>
              <a:buSzPts val="1100"/>
              <a:buNone/>
              <a:defRPr sz="1100"/>
            </a:lvl2pPr>
            <a:lvl3pPr indent="-228600" lvl="2" marL="1371600" algn="l">
              <a:lnSpc>
                <a:spcPct val="90000"/>
              </a:lnSpc>
              <a:spcBef>
                <a:spcPts val="400"/>
              </a:spcBef>
              <a:spcAft>
                <a:spcPts val="0"/>
              </a:spcAft>
              <a:buClr>
                <a:schemeClr val="dk1"/>
              </a:buClr>
              <a:buSzPts val="900"/>
              <a:buNone/>
              <a:defRPr sz="900"/>
            </a:lvl3pPr>
            <a:lvl4pPr indent="-228600" lvl="3" marL="1828800" algn="l">
              <a:lnSpc>
                <a:spcPct val="90000"/>
              </a:lnSpc>
              <a:spcBef>
                <a:spcPts val="400"/>
              </a:spcBef>
              <a:spcAft>
                <a:spcPts val="0"/>
              </a:spcAft>
              <a:buClr>
                <a:schemeClr val="dk1"/>
              </a:buClr>
              <a:buSzPts val="800"/>
              <a:buNone/>
              <a:defRPr sz="800"/>
            </a:lvl4pPr>
            <a:lvl5pPr indent="-228600" lvl="4" marL="2286000" algn="l">
              <a:lnSpc>
                <a:spcPct val="90000"/>
              </a:lnSpc>
              <a:spcBef>
                <a:spcPts val="400"/>
              </a:spcBef>
              <a:spcAft>
                <a:spcPts val="0"/>
              </a:spcAft>
              <a:buClr>
                <a:schemeClr val="dk1"/>
              </a:buClr>
              <a:buSzPts val="800"/>
              <a:buNone/>
              <a:defRPr sz="800"/>
            </a:lvl5pPr>
            <a:lvl6pPr indent="-228600" lvl="5" marL="2743200" algn="l">
              <a:lnSpc>
                <a:spcPct val="90000"/>
              </a:lnSpc>
              <a:spcBef>
                <a:spcPts val="400"/>
              </a:spcBef>
              <a:spcAft>
                <a:spcPts val="0"/>
              </a:spcAft>
              <a:buClr>
                <a:schemeClr val="dk1"/>
              </a:buClr>
              <a:buSzPts val="800"/>
              <a:buNone/>
              <a:defRPr sz="800"/>
            </a:lvl6pPr>
            <a:lvl7pPr indent="-228600" lvl="6" marL="3200400" algn="l">
              <a:lnSpc>
                <a:spcPct val="90000"/>
              </a:lnSpc>
              <a:spcBef>
                <a:spcPts val="400"/>
              </a:spcBef>
              <a:spcAft>
                <a:spcPts val="0"/>
              </a:spcAft>
              <a:buClr>
                <a:schemeClr val="dk1"/>
              </a:buClr>
              <a:buSzPts val="800"/>
              <a:buNone/>
              <a:defRPr sz="800"/>
            </a:lvl7pPr>
            <a:lvl8pPr indent="-228600" lvl="7" marL="3657600" algn="l">
              <a:lnSpc>
                <a:spcPct val="90000"/>
              </a:lnSpc>
              <a:spcBef>
                <a:spcPts val="400"/>
              </a:spcBef>
              <a:spcAft>
                <a:spcPts val="0"/>
              </a:spcAft>
              <a:buClr>
                <a:schemeClr val="dk1"/>
              </a:buClr>
              <a:buSzPts val="800"/>
              <a:buNone/>
              <a:defRPr sz="800"/>
            </a:lvl8pPr>
            <a:lvl9pPr indent="-228600" lvl="8" marL="4114800" algn="l">
              <a:lnSpc>
                <a:spcPct val="90000"/>
              </a:lnSpc>
              <a:spcBef>
                <a:spcPts val="400"/>
              </a:spcBef>
              <a:spcAft>
                <a:spcPts val="0"/>
              </a:spcAft>
              <a:buClr>
                <a:schemeClr val="dk1"/>
              </a:buClr>
              <a:buSzPts val="800"/>
              <a:buNone/>
              <a:defRPr sz="800"/>
            </a:lvl9pPr>
          </a:lstStyle>
          <a:p/>
        </p:txBody>
      </p:sp>
      <p:sp>
        <p:nvSpPr>
          <p:cNvPr id="91" name="Google Shape;91;p21"/>
          <p:cNvSpPr txBox="1"/>
          <p:nvPr>
            <p:ph idx="12" type="sldNum"/>
          </p:nvPr>
        </p:nvSpPr>
        <p:spPr>
          <a:xfrm>
            <a:off x="6965886" y="4706271"/>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bg>
      <p:bgPr>
        <a:solidFill>
          <a:srgbClr val="F2F2F2"/>
        </a:solidFill>
      </p:bgPr>
    </p:bg>
    <p:spTree>
      <p:nvGrpSpPr>
        <p:cNvPr id="92" name="Shape 92"/>
        <p:cNvGrpSpPr/>
        <p:nvPr/>
      </p:nvGrpSpPr>
      <p:grpSpPr>
        <a:xfrm>
          <a:off x="0" y="0"/>
          <a:ext cx="0" cy="0"/>
          <a:chOff x="0" y="0"/>
          <a:chExt cx="0" cy="0"/>
        </a:xfrm>
      </p:grpSpPr>
      <p:sp>
        <p:nvSpPr>
          <p:cNvPr id="93" name="Google Shape;93;p22"/>
          <p:cNvSpPr txBox="1"/>
          <p:nvPr>
            <p:ph type="title"/>
          </p:nvPr>
        </p:nvSpPr>
        <p:spPr>
          <a:xfrm>
            <a:off x="629841" y="342900"/>
            <a:ext cx="2949178" cy="1200150"/>
          </a:xfrm>
          <a:prstGeom prst="rect">
            <a:avLst/>
          </a:prstGeom>
          <a:noFill/>
          <a:ln>
            <a:noFill/>
          </a:ln>
        </p:spPr>
        <p:txBody>
          <a:bodyPr anchorCtr="0" anchor="b" bIns="34275" lIns="68575" spcFirstLastPara="1" rIns="68575" wrap="square" tIns="34275">
            <a:noAutofit/>
          </a:bodyPr>
          <a:lstStyle>
            <a:lvl1pPr lvl="0" algn="l">
              <a:lnSpc>
                <a:spcPct val="90000"/>
              </a:lnSpc>
              <a:spcBef>
                <a:spcPts val="0"/>
              </a:spcBef>
              <a:spcAft>
                <a:spcPts val="0"/>
              </a:spcAft>
              <a:buClr>
                <a:schemeClr val="dk1"/>
              </a:buClr>
              <a:buSzPts val="2400"/>
              <a:buFont typeface="Arial Black"/>
              <a:buNone/>
              <a:defRPr sz="24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94" name="Google Shape;94;p22"/>
          <p:cNvSpPr/>
          <p:nvPr>
            <p:ph idx="2" type="pic"/>
          </p:nvPr>
        </p:nvSpPr>
        <p:spPr>
          <a:xfrm>
            <a:off x="3887391" y="740569"/>
            <a:ext cx="4629150" cy="3655219"/>
          </a:xfrm>
          <a:prstGeom prst="rect">
            <a:avLst/>
          </a:prstGeom>
          <a:noFill/>
          <a:ln>
            <a:noFill/>
          </a:ln>
        </p:spPr>
        <p:txBody>
          <a:bodyPr anchorCtr="0" anchor="t" bIns="34275" lIns="68575" spcFirstLastPara="1" rIns="68575" wrap="square" tIns="34275">
            <a:noAutofit/>
          </a:bodyPr>
          <a:lstStyle>
            <a:lvl1pPr lvl="0" marR="0" rtl="0" algn="l">
              <a:lnSpc>
                <a:spcPct val="90000"/>
              </a:lnSpc>
              <a:spcBef>
                <a:spcPts val="80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lvl="1" marR="0" rtl="0" algn="l">
              <a:lnSpc>
                <a:spcPct val="90000"/>
              </a:lnSpc>
              <a:spcBef>
                <a:spcPts val="400"/>
              </a:spcBef>
              <a:spcAft>
                <a:spcPts val="0"/>
              </a:spcAft>
              <a:buClr>
                <a:schemeClr val="dk1"/>
              </a:buClr>
              <a:buSzPts val="2100"/>
              <a:buFont typeface="Arial"/>
              <a:buNone/>
              <a:defRPr b="1" i="0" sz="2100" u="none" cap="none" strike="noStrike">
                <a:solidFill>
                  <a:schemeClr val="dk1"/>
                </a:solidFill>
                <a:latin typeface="Calibri"/>
                <a:ea typeface="Calibri"/>
                <a:cs typeface="Calibri"/>
                <a:sym typeface="Calibri"/>
              </a:defRPr>
            </a:lvl2pPr>
            <a:lvl3pPr lvl="2" marR="0" rtl="0" algn="l">
              <a:lnSpc>
                <a:spcPct val="90000"/>
              </a:lnSpc>
              <a:spcBef>
                <a:spcPts val="4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lvl="3" marR="0" rtl="0" algn="l">
              <a:lnSpc>
                <a:spcPct val="90000"/>
              </a:lnSpc>
              <a:spcBef>
                <a:spcPts val="400"/>
              </a:spcBef>
              <a:spcAft>
                <a:spcPts val="0"/>
              </a:spcAft>
              <a:buClr>
                <a:schemeClr val="dk1"/>
              </a:buClr>
              <a:buSzPts val="1500"/>
              <a:buFont typeface="Arial"/>
              <a:buNone/>
              <a:defRPr b="1" i="0" sz="1500" u="none" cap="none" strike="noStrike">
                <a:solidFill>
                  <a:schemeClr val="dk1"/>
                </a:solidFill>
                <a:latin typeface="Calibri"/>
                <a:ea typeface="Calibri"/>
                <a:cs typeface="Calibri"/>
                <a:sym typeface="Calibri"/>
              </a:defRPr>
            </a:lvl4pPr>
            <a:lvl5pPr lvl="4" marR="0" rtl="0" algn="l">
              <a:lnSpc>
                <a:spcPct val="90000"/>
              </a:lnSpc>
              <a:spcBef>
                <a:spcPts val="400"/>
              </a:spcBef>
              <a:spcAft>
                <a:spcPts val="0"/>
              </a:spcAft>
              <a:buClr>
                <a:schemeClr val="dk1"/>
              </a:buClr>
              <a:buSzPts val="1500"/>
              <a:buFont typeface="Arial"/>
              <a:buNone/>
              <a:defRPr b="1" i="0" sz="1500" u="none" cap="none" strike="noStrike">
                <a:solidFill>
                  <a:schemeClr val="dk1"/>
                </a:solidFill>
                <a:latin typeface="Calibri"/>
                <a:ea typeface="Calibri"/>
                <a:cs typeface="Calibri"/>
                <a:sym typeface="Calibri"/>
              </a:defRPr>
            </a:lvl5pPr>
            <a:lvl6pPr lvl="5" marR="0" rtl="0" algn="l">
              <a:lnSpc>
                <a:spcPct val="90000"/>
              </a:lnSpc>
              <a:spcBef>
                <a:spcPts val="400"/>
              </a:spcBef>
              <a:spcAft>
                <a:spcPts val="0"/>
              </a:spcAft>
              <a:buClr>
                <a:schemeClr val="dk1"/>
              </a:buClr>
              <a:buSzPts val="1500"/>
              <a:buFont typeface="Arial"/>
              <a:buNone/>
              <a:defRPr b="0" i="0" sz="1500" u="none" cap="none" strike="noStrike">
                <a:solidFill>
                  <a:schemeClr val="dk1"/>
                </a:solidFill>
                <a:latin typeface="Calibri"/>
                <a:ea typeface="Calibri"/>
                <a:cs typeface="Calibri"/>
                <a:sym typeface="Calibri"/>
              </a:defRPr>
            </a:lvl6pPr>
            <a:lvl7pPr lvl="6" marR="0" rtl="0" algn="l">
              <a:lnSpc>
                <a:spcPct val="90000"/>
              </a:lnSpc>
              <a:spcBef>
                <a:spcPts val="400"/>
              </a:spcBef>
              <a:spcAft>
                <a:spcPts val="0"/>
              </a:spcAft>
              <a:buClr>
                <a:schemeClr val="dk1"/>
              </a:buClr>
              <a:buSzPts val="1500"/>
              <a:buFont typeface="Arial"/>
              <a:buNone/>
              <a:defRPr b="0" i="0" sz="1500" u="none" cap="none" strike="noStrike">
                <a:solidFill>
                  <a:schemeClr val="dk1"/>
                </a:solidFill>
                <a:latin typeface="Calibri"/>
                <a:ea typeface="Calibri"/>
                <a:cs typeface="Calibri"/>
                <a:sym typeface="Calibri"/>
              </a:defRPr>
            </a:lvl7pPr>
            <a:lvl8pPr lvl="7" marR="0" rtl="0" algn="l">
              <a:lnSpc>
                <a:spcPct val="90000"/>
              </a:lnSpc>
              <a:spcBef>
                <a:spcPts val="400"/>
              </a:spcBef>
              <a:spcAft>
                <a:spcPts val="0"/>
              </a:spcAft>
              <a:buClr>
                <a:schemeClr val="dk1"/>
              </a:buClr>
              <a:buSzPts val="1500"/>
              <a:buFont typeface="Arial"/>
              <a:buNone/>
              <a:defRPr b="0" i="0" sz="1500" u="none" cap="none" strike="noStrike">
                <a:solidFill>
                  <a:schemeClr val="dk1"/>
                </a:solidFill>
                <a:latin typeface="Calibri"/>
                <a:ea typeface="Calibri"/>
                <a:cs typeface="Calibri"/>
                <a:sym typeface="Calibri"/>
              </a:defRPr>
            </a:lvl8pPr>
            <a:lvl9pPr lvl="8" marR="0" rtl="0" algn="l">
              <a:lnSpc>
                <a:spcPct val="90000"/>
              </a:lnSpc>
              <a:spcBef>
                <a:spcPts val="400"/>
              </a:spcBef>
              <a:spcAft>
                <a:spcPts val="0"/>
              </a:spcAft>
              <a:buClr>
                <a:schemeClr val="dk1"/>
              </a:buClr>
              <a:buSzPts val="1500"/>
              <a:buFont typeface="Arial"/>
              <a:buNone/>
              <a:defRPr b="0" i="0" sz="1500" u="none" cap="none" strike="noStrike">
                <a:solidFill>
                  <a:schemeClr val="dk1"/>
                </a:solidFill>
                <a:latin typeface="Calibri"/>
                <a:ea typeface="Calibri"/>
                <a:cs typeface="Calibri"/>
                <a:sym typeface="Calibri"/>
              </a:defRPr>
            </a:lvl9pPr>
          </a:lstStyle>
          <a:p/>
        </p:txBody>
      </p:sp>
      <p:sp>
        <p:nvSpPr>
          <p:cNvPr id="95" name="Google Shape;95;p22"/>
          <p:cNvSpPr txBox="1"/>
          <p:nvPr>
            <p:ph idx="1" type="body"/>
          </p:nvPr>
        </p:nvSpPr>
        <p:spPr>
          <a:xfrm>
            <a:off x="629841" y="1543050"/>
            <a:ext cx="2949178" cy="2858691"/>
          </a:xfrm>
          <a:prstGeom prst="rect">
            <a:avLst/>
          </a:prstGeom>
          <a:noFill/>
          <a:ln>
            <a:noFill/>
          </a:ln>
        </p:spPr>
        <p:txBody>
          <a:bodyPr anchorCtr="0" anchor="t" bIns="34275" lIns="68575" spcFirstLastPara="1" rIns="68575" wrap="square" tIns="34275">
            <a:noAutofit/>
          </a:bodyPr>
          <a:lstStyle>
            <a:lvl1pPr indent="-228600" lvl="0" marL="457200" algn="l">
              <a:lnSpc>
                <a:spcPct val="90000"/>
              </a:lnSpc>
              <a:spcBef>
                <a:spcPts val="800"/>
              </a:spcBef>
              <a:spcAft>
                <a:spcPts val="0"/>
              </a:spcAft>
              <a:buClr>
                <a:schemeClr val="dk1"/>
              </a:buClr>
              <a:buSzPts val="1200"/>
              <a:buNone/>
              <a:defRPr sz="1200"/>
            </a:lvl1pPr>
            <a:lvl2pPr indent="-228600" lvl="1" marL="914400" algn="l">
              <a:lnSpc>
                <a:spcPct val="90000"/>
              </a:lnSpc>
              <a:spcBef>
                <a:spcPts val="400"/>
              </a:spcBef>
              <a:spcAft>
                <a:spcPts val="0"/>
              </a:spcAft>
              <a:buClr>
                <a:schemeClr val="dk1"/>
              </a:buClr>
              <a:buSzPts val="1100"/>
              <a:buNone/>
              <a:defRPr sz="1100"/>
            </a:lvl2pPr>
            <a:lvl3pPr indent="-228600" lvl="2" marL="1371600" algn="l">
              <a:lnSpc>
                <a:spcPct val="90000"/>
              </a:lnSpc>
              <a:spcBef>
                <a:spcPts val="400"/>
              </a:spcBef>
              <a:spcAft>
                <a:spcPts val="0"/>
              </a:spcAft>
              <a:buClr>
                <a:schemeClr val="dk1"/>
              </a:buClr>
              <a:buSzPts val="900"/>
              <a:buNone/>
              <a:defRPr sz="900"/>
            </a:lvl3pPr>
            <a:lvl4pPr indent="-228600" lvl="3" marL="1828800" algn="l">
              <a:lnSpc>
                <a:spcPct val="90000"/>
              </a:lnSpc>
              <a:spcBef>
                <a:spcPts val="400"/>
              </a:spcBef>
              <a:spcAft>
                <a:spcPts val="0"/>
              </a:spcAft>
              <a:buClr>
                <a:schemeClr val="dk1"/>
              </a:buClr>
              <a:buSzPts val="800"/>
              <a:buNone/>
              <a:defRPr sz="800"/>
            </a:lvl4pPr>
            <a:lvl5pPr indent="-228600" lvl="4" marL="2286000" algn="l">
              <a:lnSpc>
                <a:spcPct val="90000"/>
              </a:lnSpc>
              <a:spcBef>
                <a:spcPts val="400"/>
              </a:spcBef>
              <a:spcAft>
                <a:spcPts val="0"/>
              </a:spcAft>
              <a:buClr>
                <a:schemeClr val="dk1"/>
              </a:buClr>
              <a:buSzPts val="800"/>
              <a:buNone/>
              <a:defRPr sz="800"/>
            </a:lvl5pPr>
            <a:lvl6pPr indent="-228600" lvl="5" marL="2743200" algn="l">
              <a:lnSpc>
                <a:spcPct val="90000"/>
              </a:lnSpc>
              <a:spcBef>
                <a:spcPts val="400"/>
              </a:spcBef>
              <a:spcAft>
                <a:spcPts val="0"/>
              </a:spcAft>
              <a:buClr>
                <a:schemeClr val="dk1"/>
              </a:buClr>
              <a:buSzPts val="800"/>
              <a:buNone/>
              <a:defRPr sz="800"/>
            </a:lvl6pPr>
            <a:lvl7pPr indent="-228600" lvl="6" marL="3200400" algn="l">
              <a:lnSpc>
                <a:spcPct val="90000"/>
              </a:lnSpc>
              <a:spcBef>
                <a:spcPts val="400"/>
              </a:spcBef>
              <a:spcAft>
                <a:spcPts val="0"/>
              </a:spcAft>
              <a:buClr>
                <a:schemeClr val="dk1"/>
              </a:buClr>
              <a:buSzPts val="800"/>
              <a:buNone/>
              <a:defRPr sz="800"/>
            </a:lvl7pPr>
            <a:lvl8pPr indent="-228600" lvl="7" marL="3657600" algn="l">
              <a:lnSpc>
                <a:spcPct val="90000"/>
              </a:lnSpc>
              <a:spcBef>
                <a:spcPts val="400"/>
              </a:spcBef>
              <a:spcAft>
                <a:spcPts val="0"/>
              </a:spcAft>
              <a:buClr>
                <a:schemeClr val="dk1"/>
              </a:buClr>
              <a:buSzPts val="800"/>
              <a:buNone/>
              <a:defRPr sz="800"/>
            </a:lvl8pPr>
            <a:lvl9pPr indent="-228600" lvl="8" marL="4114800" algn="l">
              <a:lnSpc>
                <a:spcPct val="90000"/>
              </a:lnSpc>
              <a:spcBef>
                <a:spcPts val="400"/>
              </a:spcBef>
              <a:spcAft>
                <a:spcPts val="0"/>
              </a:spcAft>
              <a:buClr>
                <a:schemeClr val="dk1"/>
              </a:buClr>
              <a:buSzPts val="800"/>
              <a:buNone/>
              <a:defRPr sz="800"/>
            </a:lvl9pPr>
          </a:lstStyle>
          <a:p/>
        </p:txBody>
      </p:sp>
      <p:sp>
        <p:nvSpPr>
          <p:cNvPr id="96" name="Google Shape;96;p22"/>
          <p:cNvSpPr txBox="1"/>
          <p:nvPr>
            <p:ph idx="12" type="sldNum"/>
          </p:nvPr>
        </p:nvSpPr>
        <p:spPr>
          <a:xfrm>
            <a:off x="6965886" y="4706271"/>
            <a:ext cx="2057400" cy="273844"/>
          </a:xfrm>
          <a:prstGeom prst="rect">
            <a:avLst/>
          </a:prstGeom>
          <a:noFill/>
          <a:ln>
            <a:noFill/>
          </a:ln>
        </p:spPr>
        <p:txBody>
          <a:bodyPr anchorCtr="0" anchor="ctr" bIns="34275" lIns="68575" spcFirstLastPara="1" rIns="68575" wrap="square" tIns="3427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2.xml"/><Relationship Id="rId3" Type="http://schemas.openxmlformats.org/officeDocument/2006/relationships/slideLayout" Target="../slideLayouts/slideLayout13.xml"/><Relationship Id="rId4" Type="http://schemas.openxmlformats.org/officeDocument/2006/relationships/slideLayout" Target="../slideLayouts/slideLayout14.xml"/><Relationship Id="rId11" Type="http://schemas.openxmlformats.org/officeDocument/2006/relationships/theme" Target="../theme/theme1.xml"/><Relationship Id="rId10" Type="http://schemas.openxmlformats.org/officeDocument/2006/relationships/slideLayout" Target="../slideLayouts/slideLayout20.xml"/><Relationship Id="rId9" Type="http://schemas.openxmlformats.org/officeDocument/2006/relationships/slideLayout" Target="../slideLayouts/slideLayout19.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628650" y="0"/>
            <a:ext cx="7886700" cy="994172"/>
          </a:xfrm>
          <a:prstGeom prst="rect">
            <a:avLst/>
          </a:prstGeom>
          <a:noFill/>
          <a:ln>
            <a:noFill/>
          </a:ln>
        </p:spPr>
        <p:txBody>
          <a:bodyPr anchorCtr="0" anchor="ctr" bIns="34275" lIns="68575" spcFirstLastPara="1" rIns="68575" wrap="square" tIns="34275">
            <a:noAutofit/>
          </a:bodyPr>
          <a:lstStyle>
            <a:lvl1pPr lvl="0" marR="0" rtl="0" algn="l">
              <a:lnSpc>
                <a:spcPct val="90000"/>
              </a:lnSpc>
              <a:spcBef>
                <a:spcPts val="0"/>
              </a:spcBef>
              <a:spcAft>
                <a:spcPts val="0"/>
              </a:spcAft>
              <a:buClr>
                <a:schemeClr val="dk1"/>
              </a:buClr>
              <a:buSzPts val="3300"/>
              <a:buFont typeface="Arial Black"/>
              <a:buNone/>
              <a:defRPr b="0" i="0" sz="3300" u="none" cap="none" strike="noStrike">
                <a:solidFill>
                  <a:schemeClr val="dk1"/>
                </a:solidFill>
                <a:latin typeface="Arial Black"/>
                <a:ea typeface="Arial Black"/>
                <a:cs typeface="Arial Black"/>
                <a:sym typeface="Arial Black"/>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p:txBody>
      </p:sp>
      <p:sp>
        <p:nvSpPr>
          <p:cNvPr id="52" name="Google Shape;52;p13"/>
          <p:cNvSpPr txBox="1"/>
          <p:nvPr>
            <p:ph idx="1" type="body"/>
          </p:nvPr>
        </p:nvSpPr>
        <p:spPr>
          <a:xfrm>
            <a:off x="628650" y="1077686"/>
            <a:ext cx="7886700" cy="3387012"/>
          </a:xfrm>
          <a:prstGeom prst="rect">
            <a:avLst/>
          </a:prstGeom>
          <a:noFill/>
          <a:ln>
            <a:noFill/>
          </a:ln>
        </p:spPr>
        <p:txBody>
          <a:bodyPr anchorCtr="0" anchor="t" bIns="34275" lIns="68575" spcFirstLastPara="1" rIns="68575" wrap="square" tIns="34275">
            <a:noAutofit/>
          </a:bodyPr>
          <a:lstStyle>
            <a:lvl1pPr indent="-361950" lvl="0" marL="457200" marR="0" rtl="0" algn="l">
              <a:lnSpc>
                <a:spcPct val="90000"/>
              </a:lnSpc>
              <a:spcBef>
                <a:spcPts val="800"/>
              </a:spcBef>
              <a:spcAft>
                <a:spcPts val="0"/>
              </a:spcAft>
              <a:buClr>
                <a:schemeClr val="dk1"/>
              </a:buClr>
              <a:buSzPts val="2100"/>
              <a:buFont typeface="Arial"/>
              <a:buChar char="•"/>
              <a:defRPr b="1" i="0" sz="2100" u="none" cap="none" strike="noStrike">
                <a:solidFill>
                  <a:schemeClr val="dk1"/>
                </a:solidFill>
                <a:latin typeface="Calibri"/>
                <a:ea typeface="Calibri"/>
                <a:cs typeface="Calibri"/>
                <a:sym typeface="Calibri"/>
              </a:defRPr>
            </a:lvl1pPr>
            <a:lvl2pPr indent="-342900" lvl="1" marL="914400" marR="0" rtl="0" algn="l">
              <a:lnSpc>
                <a:spcPct val="90000"/>
              </a:lnSpc>
              <a:spcBef>
                <a:spcPts val="400"/>
              </a:spcBef>
              <a:spcAft>
                <a:spcPts val="0"/>
              </a:spcAft>
              <a:buClr>
                <a:schemeClr val="dk1"/>
              </a:buClr>
              <a:buSzPts val="1800"/>
              <a:buFont typeface="Arial"/>
              <a:buChar char="•"/>
              <a:defRPr b="1" i="0" sz="1800" u="none" cap="none" strike="noStrike">
                <a:solidFill>
                  <a:schemeClr val="dk1"/>
                </a:solidFill>
                <a:latin typeface="Calibri"/>
                <a:ea typeface="Calibri"/>
                <a:cs typeface="Calibri"/>
                <a:sym typeface="Calibri"/>
              </a:defRPr>
            </a:lvl2pPr>
            <a:lvl3pPr indent="-342900" lvl="2" marL="1371600" marR="0" rtl="0" algn="l">
              <a:lnSpc>
                <a:spcPct val="90000"/>
              </a:lnSpc>
              <a:spcBef>
                <a:spcPts val="400"/>
              </a:spcBef>
              <a:spcAft>
                <a:spcPts val="0"/>
              </a:spcAft>
              <a:buClr>
                <a:schemeClr val="dk1"/>
              </a:buClr>
              <a:buSzPts val="1800"/>
              <a:buFont typeface="Arial"/>
              <a:buChar char="•"/>
              <a:defRPr b="1" i="0" sz="1800" u="none" cap="none" strike="noStrike">
                <a:solidFill>
                  <a:schemeClr val="dk1"/>
                </a:solidFill>
                <a:latin typeface="Calibri"/>
                <a:ea typeface="Calibri"/>
                <a:cs typeface="Calibri"/>
                <a:sym typeface="Calibri"/>
              </a:defRPr>
            </a:lvl3pPr>
            <a:lvl4pPr indent="-342900" lvl="3" marL="1828800" marR="0" rtl="0" algn="l">
              <a:lnSpc>
                <a:spcPct val="90000"/>
              </a:lnSpc>
              <a:spcBef>
                <a:spcPts val="400"/>
              </a:spcBef>
              <a:spcAft>
                <a:spcPts val="0"/>
              </a:spcAft>
              <a:buClr>
                <a:schemeClr val="dk1"/>
              </a:buClr>
              <a:buSzPts val="1800"/>
              <a:buFont typeface="Arial"/>
              <a:buChar char="•"/>
              <a:defRPr b="1"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400"/>
              </a:spcBef>
              <a:spcAft>
                <a:spcPts val="0"/>
              </a:spcAft>
              <a:buClr>
                <a:schemeClr val="dk1"/>
              </a:buClr>
              <a:buSzPts val="1800"/>
              <a:buFont typeface="Arial"/>
              <a:buChar char="•"/>
              <a:defRPr b="1" i="0" sz="1800" u="none" cap="none" strike="noStrike">
                <a:solidFill>
                  <a:schemeClr val="dk1"/>
                </a:solidFill>
                <a:latin typeface="Calibri"/>
                <a:ea typeface="Calibri"/>
                <a:cs typeface="Calibri"/>
                <a:sym typeface="Calibri"/>
              </a:defRPr>
            </a:lvl5pPr>
            <a:lvl6pPr indent="-317500" lvl="5" marL="27432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6pPr>
            <a:lvl7pPr indent="-317500" lvl="6" marL="32004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7pPr>
            <a:lvl8pPr indent="-317500" lvl="7" marL="36576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8pPr>
            <a:lvl9pPr indent="-317500" lvl="8" marL="41148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9pPr>
          </a:lstStyle>
          <a:p/>
        </p:txBody>
      </p:sp>
      <p:sp>
        <p:nvSpPr>
          <p:cNvPr id="53" name="Google Shape;53;p13"/>
          <p:cNvSpPr txBox="1"/>
          <p:nvPr>
            <p:ph idx="12" type="sldNum"/>
          </p:nvPr>
        </p:nvSpPr>
        <p:spPr>
          <a:xfrm>
            <a:off x="6965886" y="4706271"/>
            <a:ext cx="2057400" cy="273844"/>
          </a:xfrm>
          <a:prstGeom prst="rect">
            <a:avLst/>
          </a:prstGeom>
          <a:noFill/>
          <a:ln>
            <a:noFill/>
          </a:ln>
        </p:spPr>
        <p:txBody>
          <a:bodyPr anchorCtr="0" anchor="ctr" bIns="34275" lIns="68575" spcFirstLastPara="1" rIns="68575" wrap="square" tIns="34275">
            <a:noAutofit/>
          </a:bodyPr>
          <a:lstStyle>
            <a:lvl1pPr indent="0" lvl="0" marL="0" marR="0" rtl="0" algn="r">
              <a:spcBef>
                <a:spcPts val="0"/>
              </a:spcBef>
              <a:buNone/>
              <a:defRPr b="0" i="0" sz="900" u="none" cap="none" strike="noStrike">
                <a:solidFill>
                  <a:srgbClr val="888888"/>
                </a:solidFill>
                <a:latin typeface="Calibri"/>
                <a:ea typeface="Calibri"/>
                <a:cs typeface="Calibri"/>
                <a:sym typeface="Calibri"/>
              </a:defRPr>
            </a:lvl1pPr>
            <a:lvl2pPr indent="0" lvl="1" marL="0" marR="0" rtl="0" algn="r">
              <a:spcBef>
                <a:spcPts val="0"/>
              </a:spcBef>
              <a:buNone/>
              <a:defRPr b="0" i="0" sz="900" u="none" cap="none" strike="noStrike">
                <a:solidFill>
                  <a:srgbClr val="888888"/>
                </a:solidFill>
                <a:latin typeface="Calibri"/>
                <a:ea typeface="Calibri"/>
                <a:cs typeface="Calibri"/>
                <a:sym typeface="Calibri"/>
              </a:defRPr>
            </a:lvl2pPr>
            <a:lvl3pPr indent="0" lvl="2" marL="0" marR="0" rtl="0" algn="r">
              <a:spcBef>
                <a:spcPts val="0"/>
              </a:spcBef>
              <a:buNone/>
              <a:defRPr b="0" i="0" sz="900" u="none" cap="none" strike="noStrike">
                <a:solidFill>
                  <a:srgbClr val="888888"/>
                </a:solidFill>
                <a:latin typeface="Calibri"/>
                <a:ea typeface="Calibri"/>
                <a:cs typeface="Calibri"/>
                <a:sym typeface="Calibri"/>
              </a:defRPr>
            </a:lvl3pPr>
            <a:lvl4pPr indent="0" lvl="3" marL="0" marR="0" rtl="0" algn="r">
              <a:spcBef>
                <a:spcPts val="0"/>
              </a:spcBef>
              <a:buNone/>
              <a:defRPr b="0" i="0" sz="900" u="none" cap="none" strike="noStrike">
                <a:solidFill>
                  <a:srgbClr val="888888"/>
                </a:solidFill>
                <a:latin typeface="Calibri"/>
                <a:ea typeface="Calibri"/>
                <a:cs typeface="Calibri"/>
                <a:sym typeface="Calibri"/>
              </a:defRPr>
            </a:lvl4pPr>
            <a:lvl5pPr indent="0" lvl="4" marL="0" marR="0" rtl="0" algn="r">
              <a:spcBef>
                <a:spcPts val="0"/>
              </a:spcBef>
              <a:buNone/>
              <a:defRPr b="0" i="0" sz="900" u="none" cap="none" strike="noStrike">
                <a:solidFill>
                  <a:srgbClr val="888888"/>
                </a:solidFill>
                <a:latin typeface="Calibri"/>
                <a:ea typeface="Calibri"/>
                <a:cs typeface="Calibri"/>
                <a:sym typeface="Calibri"/>
              </a:defRPr>
            </a:lvl5pPr>
            <a:lvl6pPr indent="0" lvl="5" marL="0" marR="0" rtl="0" algn="r">
              <a:spcBef>
                <a:spcPts val="0"/>
              </a:spcBef>
              <a:buNone/>
              <a:defRPr b="0" i="0" sz="900" u="none" cap="none" strike="noStrike">
                <a:solidFill>
                  <a:srgbClr val="888888"/>
                </a:solidFill>
                <a:latin typeface="Calibri"/>
                <a:ea typeface="Calibri"/>
                <a:cs typeface="Calibri"/>
                <a:sym typeface="Calibri"/>
              </a:defRPr>
            </a:lvl6pPr>
            <a:lvl7pPr indent="0" lvl="6" marL="0" marR="0" rtl="0" algn="r">
              <a:spcBef>
                <a:spcPts val="0"/>
              </a:spcBef>
              <a:buNone/>
              <a:defRPr b="0" i="0" sz="900" u="none" cap="none" strike="noStrike">
                <a:solidFill>
                  <a:srgbClr val="888888"/>
                </a:solidFill>
                <a:latin typeface="Calibri"/>
                <a:ea typeface="Calibri"/>
                <a:cs typeface="Calibri"/>
                <a:sym typeface="Calibri"/>
              </a:defRPr>
            </a:lvl7pPr>
            <a:lvl8pPr indent="0" lvl="7" marL="0" marR="0" rtl="0" algn="r">
              <a:spcBef>
                <a:spcPts val="0"/>
              </a:spcBef>
              <a:buNone/>
              <a:defRPr b="0" i="0" sz="900" u="none" cap="none" strike="noStrike">
                <a:solidFill>
                  <a:srgbClr val="888888"/>
                </a:solidFill>
                <a:latin typeface="Calibri"/>
                <a:ea typeface="Calibri"/>
                <a:cs typeface="Calibri"/>
                <a:sym typeface="Calibri"/>
              </a:defRPr>
            </a:lvl8pPr>
            <a:lvl9pPr indent="0" lvl="8" marL="0" marR="0" rtl="0" algn="r">
              <a:spcBef>
                <a:spcPts val="0"/>
              </a:spcBef>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
        <p:nvSpPr>
          <p:cNvPr id="54" name="Google Shape;54;p13"/>
          <p:cNvSpPr/>
          <p:nvPr/>
        </p:nvSpPr>
        <p:spPr>
          <a:xfrm rot="-5400000">
            <a:off x="4220989" y="383672"/>
            <a:ext cx="375457" cy="8817427"/>
          </a:xfrm>
          <a:prstGeom prst="rect">
            <a:avLst/>
          </a:prstGeom>
          <a:gradFill>
            <a:gsLst>
              <a:gs pos="0">
                <a:srgbClr val="FFFFFF">
                  <a:alpha val="0"/>
                </a:srgbClr>
              </a:gs>
              <a:gs pos="100000">
                <a:srgbClr val="7F7F7F"/>
              </a:gs>
            </a:gsLst>
            <a:lin ang="5400000" scaled="0"/>
          </a:gra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b="0" i="0" sz="1400" u="none" cap="none" strike="noStrike">
              <a:solidFill>
                <a:schemeClr val="lt1"/>
              </a:solidFill>
              <a:latin typeface="Calibri"/>
              <a:ea typeface="Calibri"/>
              <a:cs typeface="Calibri"/>
              <a:sym typeface="Calibri"/>
            </a:endParaRPr>
          </a:p>
        </p:txBody>
      </p:sp>
      <p:pic>
        <p:nvPicPr>
          <p:cNvPr id="55" name="Google Shape;55;p13"/>
          <p:cNvPicPr preferRelativeResize="0"/>
          <p:nvPr/>
        </p:nvPicPr>
        <p:blipFill rotWithShape="1">
          <a:blip r:embed="rId1">
            <a:alphaModFix/>
          </a:blip>
          <a:srcRect b="0" l="0" r="0" t="0"/>
          <a:stretch/>
        </p:blipFill>
        <p:spPr>
          <a:xfrm>
            <a:off x="8502873" y="4428346"/>
            <a:ext cx="641126" cy="829693"/>
          </a:xfrm>
          <a:prstGeom prst="rect">
            <a:avLst/>
          </a:prstGeom>
          <a:noFill/>
          <a:ln>
            <a:noFill/>
          </a:ln>
        </p:spPr>
      </p:pic>
      <p:sp>
        <p:nvSpPr>
          <p:cNvPr id="56" name="Google Shape;56;p13"/>
          <p:cNvSpPr/>
          <p:nvPr/>
        </p:nvSpPr>
        <p:spPr>
          <a:xfrm>
            <a:off x="3820419" y="4677141"/>
            <a:ext cx="4753947" cy="253916"/>
          </a:xfrm>
          <a:prstGeom prst="rect">
            <a:avLst/>
          </a:prstGeom>
          <a:noFill/>
          <a:ln>
            <a:noFill/>
          </a:ln>
        </p:spPr>
        <p:txBody>
          <a:bodyPr anchorCtr="0" anchor="t" bIns="34275" lIns="68575" spcFirstLastPara="1" rIns="68575" wrap="square" tIns="34275">
            <a:noAutofit/>
          </a:bodyPr>
          <a:lstStyle/>
          <a:p>
            <a:pPr indent="0" lvl="0" marL="0" marR="0" rtl="0" algn="ctr">
              <a:spcBef>
                <a:spcPts val="0"/>
              </a:spcBef>
              <a:spcAft>
                <a:spcPts val="0"/>
              </a:spcAft>
              <a:buNone/>
            </a:pPr>
            <a:r>
              <a:rPr b="0" i="0" lang="en" sz="1200" u="none" cap="none" strike="noStrike">
                <a:solidFill>
                  <a:schemeClr val="dk1"/>
                </a:solidFill>
                <a:latin typeface="Arial Black"/>
                <a:ea typeface="Arial Black"/>
                <a:cs typeface="Arial Black"/>
                <a:sym typeface="Arial Black"/>
              </a:rPr>
              <a:t>Active Assailant Interdisciplinary Work Group (AAIWG)</a:t>
            </a:r>
            <a:endParaRPr b="0" i="0" sz="1200" u="none" cap="none" strike="noStrike">
              <a:solidFill>
                <a:schemeClr val="dk1"/>
              </a:solidFill>
              <a:latin typeface="Arial Black"/>
              <a:ea typeface="Arial Black"/>
              <a:cs typeface="Arial Black"/>
              <a:sym typeface="Arial Black"/>
            </a:endParaRPr>
          </a:p>
        </p:txBody>
      </p:sp>
    </p:spTree>
  </p:cSld>
  <p:clrMap accent1="accent1" accent2="accent2" accent3="accent3" accent4="accent4" accent5="accent5" accent6="accent6" bg1="lt1" bg2="dk2" tx1="dk1" tx2="lt2" folHlink="folHlink" hlink="hlink"/>
  <p:sldLayoutIdLst>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2.xml"/><Relationship Id="rId3" Type="http://schemas.openxmlformats.org/officeDocument/2006/relationships/image" Target="../media/image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3.xml"/><Relationship Id="rId3"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4.xml"/><Relationship Id="rId3" Type="http://schemas.openxmlformats.org/officeDocument/2006/relationships/image" Target="../media/image1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5.xml"/><Relationship Id="rId3" Type="http://schemas.openxmlformats.org/officeDocument/2006/relationships/image" Target="../media/image11.png"/><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6.xml"/><Relationship Id="rId3"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7.xml"/><Relationship Id="rId3" Type="http://schemas.openxmlformats.org/officeDocument/2006/relationships/image" Target="../media/image8.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8.xml"/><Relationship Id="rId3" Type="http://schemas.openxmlformats.org/officeDocument/2006/relationships/image" Target="../media/image7.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9.xml"/><Relationship Id="rId3"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2.xml"/><Relationship Id="rId3" Type="http://schemas.openxmlformats.org/officeDocument/2006/relationships/image" Target="../media/image10.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23"/>
          <p:cNvSpPr txBox="1"/>
          <p:nvPr>
            <p:ph type="ctrTitle"/>
          </p:nvPr>
        </p:nvSpPr>
        <p:spPr>
          <a:xfrm>
            <a:off x="1143000" y="635547"/>
            <a:ext cx="6858000" cy="1790700"/>
          </a:xfrm>
          <a:prstGeom prst="rect">
            <a:avLst/>
          </a:prstGeom>
          <a:noFill/>
          <a:ln>
            <a:noFill/>
          </a:ln>
        </p:spPr>
        <p:txBody>
          <a:bodyPr anchorCtr="0" anchor="b" bIns="34275" lIns="68575" spcFirstLastPara="1" rIns="68575" wrap="square" tIns="34275">
            <a:noAutofit/>
          </a:bodyPr>
          <a:lstStyle/>
          <a:p>
            <a:pPr indent="0" lvl="0" marL="0" rtl="0" algn="ctr">
              <a:lnSpc>
                <a:spcPct val="90000"/>
              </a:lnSpc>
              <a:spcBef>
                <a:spcPts val="0"/>
              </a:spcBef>
              <a:spcAft>
                <a:spcPts val="0"/>
              </a:spcAft>
              <a:buClr>
                <a:schemeClr val="dk1"/>
              </a:buClr>
              <a:buSzPts val="4500"/>
              <a:buFont typeface="Arial Black"/>
              <a:buNone/>
            </a:pPr>
            <a:r>
              <a:rPr lang="en" sz="3600"/>
              <a:t>Maryland Active Assailant</a:t>
            </a:r>
            <a:endParaRPr sz="3600"/>
          </a:p>
          <a:p>
            <a:pPr indent="0" lvl="0" marL="0" rtl="0" algn="ctr">
              <a:lnSpc>
                <a:spcPct val="90000"/>
              </a:lnSpc>
              <a:spcBef>
                <a:spcPts val="0"/>
              </a:spcBef>
              <a:spcAft>
                <a:spcPts val="0"/>
              </a:spcAft>
              <a:buClr>
                <a:schemeClr val="dk1"/>
              </a:buClr>
              <a:buSzPts val="4500"/>
              <a:buFont typeface="Arial Black"/>
              <a:buNone/>
            </a:pPr>
            <a:r>
              <a:rPr lang="en" sz="3600"/>
              <a:t>Interdisciplinary Work Group</a:t>
            </a:r>
            <a:endParaRPr sz="3600"/>
          </a:p>
        </p:txBody>
      </p:sp>
      <p:sp>
        <p:nvSpPr>
          <p:cNvPr id="102" name="Google Shape;102;p23"/>
          <p:cNvSpPr txBox="1"/>
          <p:nvPr>
            <p:ph idx="1" type="subTitle"/>
          </p:nvPr>
        </p:nvSpPr>
        <p:spPr>
          <a:xfrm>
            <a:off x="1143000" y="2489928"/>
            <a:ext cx="6858000" cy="1241700"/>
          </a:xfrm>
          <a:prstGeom prst="rect">
            <a:avLst/>
          </a:prstGeom>
          <a:noFill/>
          <a:ln>
            <a:noFill/>
          </a:ln>
        </p:spPr>
        <p:txBody>
          <a:bodyPr anchorCtr="0" anchor="t" bIns="34275" lIns="68575" spcFirstLastPara="1" rIns="68575" wrap="square" tIns="34275">
            <a:noAutofit/>
          </a:bodyPr>
          <a:lstStyle/>
          <a:p>
            <a:pPr indent="0" lvl="0" marL="0" rtl="0" algn="ctr">
              <a:lnSpc>
                <a:spcPct val="90000"/>
              </a:lnSpc>
              <a:spcBef>
                <a:spcPts val="0"/>
              </a:spcBef>
              <a:spcAft>
                <a:spcPts val="0"/>
              </a:spcAft>
              <a:buClr>
                <a:schemeClr val="dk1"/>
              </a:buClr>
              <a:buSzPts val="1800"/>
              <a:buNone/>
            </a:pPr>
            <a:r>
              <a:rPr lang="en" sz="3000"/>
              <a:t>March 25, 2025</a:t>
            </a:r>
            <a:endParaRPr sz="3000"/>
          </a:p>
          <a:p>
            <a:pPr indent="0" lvl="0" marL="0" rtl="0" algn="ctr">
              <a:lnSpc>
                <a:spcPct val="90000"/>
              </a:lnSpc>
              <a:spcBef>
                <a:spcPts val="0"/>
              </a:spcBef>
              <a:spcAft>
                <a:spcPts val="0"/>
              </a:spcAft>
              <a:buClr>
                <a:schemeClr val="dk1"/>
              </a:buClr>
              <a:buSzPts val="1800"/>
              <a:buNone/>
            </a:pPr>
            <a:r>
              <a:t/>
            </a:r>
            <a:endParaRPr sz="3000"/>
          </a:p>
          <a:p>
            <a:pPr indent="0" lvl="0" marL="0" rtl="0" algn="ctr">
              <a:lnSpc>
                <a:spcPct val="90000"/>
              </a:lnSpc>
              <a:spcBef>
                <a:spcPts val="0"/>
              </a:spcBef>
              <a:spcAft>
                <a:spcPts val="0"/>
              </a:spcAft>
              <a:buClr>
                <a:schemeClr val="dk1"/>
              </a:buClr>
              <a:buSzPts val="1800"/>
              <a:buNone/>
            </a:pPr>
            <a:r>
              <a:t/>
            </a:r>
            <a:endParaRPr i="1" sz="3000">
              <a:solidFill>
                <a:srgbClr val="98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32"/>
          <p:cNvSpPr txBox="1"/>
          <p:nvPr>
            <p:ph type="title"/>
          </p:nvPr>
        </p:nvSpPr>
        <p:spPr>
          <a:xfrm>
            <a:off x="628650" y="0"/>
            <a:ext cx="7886700" cy="994200"/>
          </a:xfrm>
          <a:prstGeom prst="rect">
            <a:avLst/>
          </a:prstGeom>
        </p:spPr>
        <p:txBody>
          <a:bodyPr anchorCtr="0" anchor="ctr" bIns="34275" lIns="68575" spcFirstLastPara="1" rIns="68575" wrap="square" tIns="34275">
            <a:noAutofit/>
          </a:bodyPr>
          <a:lstStyle/>
          <a:p>
            <a:pPr indent="0" lvl="0" marL="0" rtl="0" algn="l">
              <a:spcBef>
                <a:spcPts val="0"/>
              </a:spcBef>
              <a:spcAft>
                <a:spcPts val="0"/>
              </a:spcAft>
              <a:buNone/>
            </a:pPr>
            <a:r>
              <a:rPr lang="en"/>
              <a:t>Top 5 Most Valuable Aspects</a:t>
            </a:r>
            <a:endParaRPr/>
          </a:p>
        </p:txBody>
      </p:sp>
      <p:sp>
        <p:nvSpPr>
          <p:cNvPr id="156" name="Google Shape;156;p32"/>
          <p:cNvSpPr txBox="1"/>
          <p:nvPr>
            <p:ph idx="1" type="body"/>
          </p:nvPr>
        </p:nvSpPr>
        <p:spPr>
          <a:xfrm>
            <a:off x="628650" y="878261"/>
            <a:ext cx="7886700" cy="3387000"/>
          </a:xfrm>
          <a:prstGeom prst="rect">
            <a:avLst/>
          </a:prstGeom>
        </p:spPr>
        <p:txBody>
          <a:bodyPr anchorCtr="0" anchor="t" bIns="34275" lIns="68575" spcFirstLastPara="1" rIns="68575" wrap="square" tIns="34275">
            <a:noAutofit/>
          </a:bodyPr>
          <a:lstStyle/>
          <a:p>
            <a:pPr indent="-317500" lvl="0" marL="457200" rtl="0" algn="l">
              <a:spcBef>
                <a:spcPts val="800"/>
              </a:spcBef>
              <a:spcAft>
                <a:spcPts val="0"/>
              </a:spcAft>
              <a:buSzPts val="1400"/>
              <a:buChar char="❖"/>
            </a:pPr>
            <a:r>
              <a:rPr lang="en" sz="2000"/>
              <a:t>Keynote Speaker:</a:t>
            </a:r>
            <a:r>
              <a:rPr b="0" lang="en" sz="2000"/>
              <a:t> </a:t>
            </a:r>
            <a:r>
              <a:rPr b="0" lang="en" sz="1700">
                <a:latin typeface="Arial"/>
                <a:ea typeface="Arial"/>
                <a:cs typeface="Arial"/>
                <a:sym typeface="Arial"/>
              </a:rPr>
              <a:t>many commended Ms. Schweit for her choice of topic, expertise, and presentation style</a:t>
            </a:r>
            <a:endParaRPr b="0" sz="1700">
              <a:latin typeface="Arial"/>
              <a:ea typeface="Arial"/>
              <a:cs typeface="Arial"/>
              <a:sym typeface="Arial"/>
            </a:endParaRPr>
          </a:p>
          <a:p>
            <a:pPr indent="-336550" lvl="0" marL="457200" rtl="0" algn="l">
              <a:spcBef>
                <a:spcPts val="0"/>
              </a:spcBef>
              <a:spcAft>
                <a:spcPts val="0"/>
              </a:spcAft>
              <a:buSzPts val="1700"/>
              <a:buFont typeface="Arial"/>
              <a:buChar char="❖"/>
            </a:pPr>
            <a:r>
              <a:rPr lang="en" sz="1700">
                <a:latin typeface="Arial"/>
                <a:ea typeface="Arial"/>
                <a:cs typeface="Arial"/>
                <a:sym typeface="Arial"/>
              </a:rPr>
              <a:t>Networking:</a:t>
            </a:r>
            <a:r>
              <a:rPr b="0" lang="en" sz="1700">
                <a:latin typeface="Arial"/>
                <a:ea typeface="Arial"/>
                <a:cs typeface="Arial"/>
                <a:sym typeface="Arial"/>
              </a:rPr>
              <a:t> many saw considerable benefits of networking with fellow professionals in the same and related career fields</a:t>
            </a:r>
            <a:endParaRPr b="0" sz="1700">
              <a:latin typeface="Arial"/>
              <a:ea typeface="Arial"/>
              <a:cs typeface="Arial"/>
              <a:sym typeface="Arial"/>
            </a:endParaRPr>
          </a:p>
          <a:p>
            <a:pPr indent="-336550" lvl="0" marL="457200" rtl="0" algn="l">
              <a:spcBef>
                <a:spcPts val="0"/>
              </a:spcBef>
              <a:spcAft>
                <a:spcPts val="0"/>
              </a:spcAft>
              <a:buSzPts val="1700"/>
              <a:buFont typeface="Arial"/>
              <a:buChar char="❖"/>
            </a:pPr>
            <a:r>
              <a:rPr lang="en" sz="1700">
                <a:latin typeface="Arial"/>
                <a:ea typeface="Arial"/>
                <a:cs typeface="Arial"/>
                <a:sym typeface="Arial"/>
              </a:rPr>
              <a:t>Breakout Sessions:</a:t>
            </a:r>
            <a:r>
              <a:rPr b="0" lang="en" sz="1700">
                <a:latin typeface="Arial"/>
                <a:ea typeface="Arial"/>
                <a:cs typeface="Arial"/>
                <a:sym typeface="Arial"/>
              </a:rPr>
              <a:t> attendees noted the benefit of the breakout rooms, particularly their Town Hall-type execution and effective use of space/tech</a:t>
            </a:r>
            <a:endParaRPr b="0" sz="1700">
              <a:latin typeface="Arial"/>
              <a:ea typeface="Arial"/>
              <a:cs typeface="Arial"/>
              <a:sym typeface="Arial"/>
            </a:endParaRPr>
          </a:p>
          <a:p>
            <a:pPr indent="-336550" lvl="0" marL="457200" rtl="0" algn="l">
              <a:spcBef>
                <a:spcPts val="0"/>
              </a:spcBef>
              <a:spcAft>
                <a:spcPts val="0"/>
              </a:spcAft>
              <a:buSzPts val="1700"/>
              <a:buFont typeface="Arial"/>
              <a:buChar char="❖"/>
            </a:pPr>
            <a:r>
              <a:rPr lang="en" sz="1700">
                <a:latin typeface="Arial"/>
                <a:ea typeface="Arial"/>
                <a:cs typeface="Arial"/>
                <a:sym typeface="Arial"/>
              </a:rPr>
              <a:t>Symposium Content:</a:t>
            </a:r>
            <a:r>
              <a:rPr b="0" lang="en" sz="1700">
                <a:latin typeface="Arial"/>
                <a:ea typeface="Arial"/>
                <a:cs typeface="Arial"/>
                <a:sym typeface="Arial"/>
              </a:rPr>
              <a:t> quality and quantity of content offered during the various presentations and breakout rooms</a:t>
            </a:r>
            <a:endParaRPr b="0" sz="1700">
              <a:latin typeface="Arial"/>
              <a:ea typeface="Arial"/>
              <a:cs typeface="Arial"/>
              <a:sym typeface="Arial"/>
            </a:endParaRPr>
          </a:p>
          <a:p>
            <a:pPr indent="-336550" lvl="0" marL="457200" rtl="0" algn="l">
              <a:spcBef>
                <a:spcPts val="0"/>
              </a:spcBef>
              <a:spcAft>
                <a:spcPts val="0"/>
              </a:spcAft>
              <a:buSzPts val="1700"/>
              <a:buFont typeface="Arial"/>
              <a:buChar char="❖"/>
            </a:pPr>
            <a:r>
              <a:rPr lang="en" sz="1700">
                <a:latin typeface="Arial"/>
                <a:ea typeface="Arial"/>
                <a:cs typeface="Arial"/>
                <a:sym typeface="Arial"/>
              </a:rPr>
              <a:t>Other:</a:t>
            </a:r>
            <a:r>
              <a:rPr b="0" lang="en" sz="1700">
                <a:latin typeface="Arial"/>
                <a:ea typeface="Arial"/>
                <a:cs typeface="Arial"/>
                <a:sym typeface="Arial"/>
              </a:rPr>
              <a:t> attendees noted various other benefits from the Symposium, including resources available to first responders, the benefits of exercising plans, and the importance of early detection and intervention to prevent mass violence</a:t>
            </a:r>
            <a:endParaRPr b="0" sz="1700">
              <a:latin typeface="Arial"/>
              <a:ea typeface="Arial"/>
              <a:cs typeface="Arial"/>
              <a:sym typeface="Arial"/>
            </a:endParaRPr>
          </a:p>
          <a:p>
            <a:pPr indent="0" lvl="0" marL="0" rtl="0" algn="l">
              <a:spcBef>
                <a:spcPts val="800"/>
              </a:spcBef>
              <a:spcAft>
                <a:spcPts val="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33"/>
          <p:cNvSpPr txBox="1"/>
          <p:nvPr>
            <p:ph type="title"/>
          </p:nvPr>
        </p:nvSpPr>
        <p:spPr>
          <a:xfrm>
            <a:off x="628650" y="0"/>
            <a:ext cx="7886700" cy="994200"/>
          </a:xfrm>
          <a:prstGeom prst="rect">
            <a:avLst/>
          </a:prstGeom>
        </p:spPr>
        <p:txBody>
          <a:bodyPr anchorCtr="0" anchor="ctr" bIns="34275" lIns="68575" spcFirstLastPara="1" rIns="68575" wrap="square" tIns="34275">
            <a:noAutofit/>
          </a:bodyPr>
          <a:lstStyle/>
          <a:p>
            <a:pPr indent="0" lvl="0" marL="0" rtl="0" algn="l">
              <a:spcBef>
                <a:spcPts val="0"/>
              </a:spcBef>
              <a:spcAft>
                <a:spcPts val="0"/>
              </a:spcAft>
              <a:buNone/>
            </a:pPr>
            <a:r>
              <a:rPr lang="en"/>
              <a:t>Top 5 Suggestions</a:t>
            </a:r>
            <a:endParaRPr/>
          </a:p>
        </p:txBody>
      </p:sp>
      <p:sp>
        <p:nvSpPr>
          <p:cNvPr id="162" name="Google Shape;162;p33"/>
          <p:cNvSpPr txBox="1"/>
          <p:nvPr>
            <p:ph idx="1" type="body"/>
          </p:nvPr>
        </p:nvSpPr>
        <p:spPr>
          <a:xfrm>
            <a:off x="628650" y="878261"/>
            <a:ext cx="7886700" cy="3387000"/>
          </a:xfrm>
          <a:prstGeom prst="rect">
            <a:avLst/>
          </a:prstGeom>
        </p:spPr>
        <p:txBody>
          <a:bodyPr anchorCtr="0" anchor="t" bIns="34275" lIns="68575" spcFirstLastPara="1" rIns="68575" wrap="square" tIns="34275">
            <a:noAutofit/>
          </a:bodyPr>
          <a:lstStyle/>
          <a:p>
            <a:pPr indent="-317500" lvl="0" marL="457200" rtl="0" algn="l">
              <a:spcBef>
                <a:spcPts val="800"/>
              </a:spcBef>
              <a:spcAft>
                <a:spcPts val="0"/>
              </a:spcAft>
              <a:buSzPts val="1400"/>
              <a:buChar char="❖"/>
            </a:pPr>
            <a:r>
              <a:rPr lang="en" sz="2000"/>
              <a:t>School-specific Content:</a:t>
            </a:r>
            <a:r>
              <a:rPr b="0" lang="en" sz="2000"/>
              <a:t> </a:t>
            </a:r>
            <a:r>
              <a:rPr b="0" lang="en" sz="1700">
                <a:latin typeface="Arial"/>
                <a:ea typeface="Arial"/>
                <a:cs typeface="Arial"/>
                <a:sym typeface="Arial"/>
              </a:rPr>
              <a:t>many expressed the need for information on school preparedness and response, particularly for non-security staff</a:t>
            </a:r>
            <a:endParaRPr b="0" sz="1700">
              <a:latin typeface="Arial"/>
              <a:ea typeface="Arial"/>
              <a:cs typeface="Arial"/>
              <a:sym typeface="Arial"/>
            </a:endParaRPr>
          </a:p>
          <a:p>
            <a:pPr indent="-336550" lvl="0" marL="457200" rtl="0" algn="l">
              <a:spcBef>
                <a:spcPts val="0"/>
              </a:spcBef>
              <a:spcAft>
                <a:spcPts val="0"/>
              </a:spcAft>
              <a:buSzPts val="1700"/>
              <a:buFont typeface="Arial"/>
              <a:buChar char="❖"/>
            </a:pPr>
            <a:r>
              <a:rPr lang="en" sz="1700">
                <a:latin typeface="Arial"/>
                <a:ea typeface="Arial"/>
                <a:cs typeface="Arial"/>
                <a:sym typeface="Arial"/>
              </a:rPr>
              <a:t>Logistics:</a:t>
            </a:r>
            <a:r>
              <a:rPr b="0" lang="en" sz="1700">
                <a:latin typeface="Arial"/>
                <a:ea typeface="Arial"/>
                <a:cs typeface="Arial"/>
                <a:sym typeface="Arial"/>
              </a:rPr>
              <a:t> attendees expressed considerable dissatisfaction with the location due to traffic, rush hour, confusion regarding the venue address in relation to the parking garage, and availability of warm lunch options</a:t>
            </a:r>
            <a:endParaRPr b="0" sz="1700">
              <a:latin typeface="Arial"/>
              <a:ea typeface="Arial"/>
              <a:cs typeface="Arial"/>
              <a:sym typeface="Arial"/>
            </a:endParaRPr>
          </a:p>
          <a:p>
            <a:pPr indent="-336550" lvl="0" marL="457200" rtl="0" algn="l">
              <a:spcBef>
                <a:spcPts val="0"/>
              </a:spcBef>
              <a:spcAft>
                <a:spcPts val="0"/>
              </a:spcAft>
              <a:buSzPts val="1700"/>
              <a:buFont typeface="Arial"/>
              <a:buChar char="❖"/>
            </a:pPr>
            <a:r>
              <a:rPr lang="en" sz="1700">
                <a:latin typeface="Arial"/>
                <a:ea typeface="Arial"/>
                <a:cs typeface="Arial"/>
                <a:sym typeface="Arial"/>
              </a:rPr>
              <a:t>Timeline:</a:t>
            </a:r>
            <a:r>
              <a:rPr b="0" lang="en" sz="1700">
                <a:latin typeface="Arial"/>
                <a:ea typeface="Arial"/>
                <a:cs typeface="Arial"/>
                <a:sym typeface="Arial"/>
              </a:rPr>
              <a:t> many responses indicated a preference for more breakout sessions (3 sessions rather than 2) by reducing the time allocated for the introduction of VIPs and the keynote address</a:t>
            </a:r>
            <a:endParaRPr b="0" sz="1700">
              <a:latin typeface="Arial"/>
              <a:ea typeface="Arial"/>
              <a:cs typeface="Arial"/>
              <a:sym typeface="Arial"/>
            </a:endParaRPr>
          </a:p>
          <a:p>
            <a:pPr indent="-336550" lvl="0" marL="457200" rtl="0" algn="l">
              <a:spcBef>
                <a:spcPts val="0"/>
              </a:spcBef>
              <a:spcAft>
                <a:spcPts val="0"/>
              </a:spcAft>
              <a:buSzPts val="1700"/>
              <a:buFont typeface="Arial"/>
              <a:buChar char="❖"/>
            </a:pPr>
            <a:r>
              <a:rPr lang="en" sz="1700">
                <a:latin typeface="Arial"/>
                <a:ea typeface="Arial"/>
                <a:cs typeface="Arial"/>
                <a:sym typeface="Arial"/>
              </a:rPr>
              <a:t>Real World Experience/Case Studies:</a:t>
            </a:r>
            <a:r>
              <a:rPr b="0" lang="en" sz="1700">
                <a:latin typeface="Arial"/>
                <a:ea typeface="Arial"/>
                <a:cs typeface="Arial"/>
                <a:sym typeface="Arial"/>
              </a:rPr>
              <a:t> value in hearing from professionals directly involved in active assailant events and in reviewing case studies</a:t>
            </a:r>
            <a:endParaRPr b="0" sz="1700">
              <a:latin typeface="Arial"/>
              <a:ea typeface="Arial"/>
              <a:cs typeface="Arial"/>
              <a:sym typeface="Arial"/>
            </a:endParaRPr>
          </a:p>
          <a:p>
            <a:pPr indent="-336550" lvl="0" marL="457200" rtl="0" algn="l">
              <a:spcBef>
                <a:spcPts val="0"/>
              </a:spcBef>
              <a:spcAft>
                <a:spcPts val="0"/>
              </a:spcAft>
              <a:buSzPts val="1700"/>
              <a:buFont typeface="Arial"/>
              <a:buChar char="❖"/>
            </a:pPr>
            <a:r>
              <a:rPr lang="en" sz="1700">
                <a:latin typeface="Arial"/>
                <a:ea typeface="Arial"/>
                <a:cs typeface="Arial"/>
                <a:sym typeface="Arial"/>
              </a:rPr>
              <a:t>Technology:</a:t>
            </a:r>
            <a:r>
              <a:rPr b="0" lang="en" sz="1700">
                <a:latin typeface="Arial"/>
                <a:ea typeface="Arial"/>
                <a:cs typeface="Arial"/>
                <a:sym typeface="Arial"/>
              </a:rPr>
              <a:t> few respondents requested access to presentation content to refer back to after the conclusion of the Symposium</a:t>
            </a:r>
            <a:endParaRPr b="0" sz="1700">
              <a:latin typeface="Arial"/>
              <a:ea typeface="Arial"/>
              <a:cs typeface="Arial"/>
              <a:sym typeface="Arial"/>
            </a:endParaRPr>
          </a:p>
          <a:p>
            <a:pPr indent="0" lvl="0" marL="0" rtl="0" algn="l">
              <a:spcBef>
                <a:spcPts val="800"/>
              </a:spcBef>
              <a:spcAft>
                <a:spcPts val="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34"/>
          <p:cNvSpPr txBox="1"/>
          <p:nvPr>
            <p:ph type="title"/>
          </p:nvPr>
        </p:nvSpPr>
        <p:spPr>
          <a:xfrm>
            <a:off x="628650" y="0"/>
            <a:ext cx="7886700" cy="994200"/>
          </a:xfrm>
          <a:prstGeom prst="rect">
            <a:avLst/>
          </a:prstGeom>
        </p:spPr>
        <p:txBody>
          <a:bodyPr anchorCtr="0" anchor="ctr" bIns="34275" lIns="68575" spcFirstLastPara="1" rIns="68575" wrap="square" tIns="34275">
            <a:noAutofit/>
          </a:bodyPr>
          <a:lstStyle/>
          <a:p>
            <a:pPr indent="0" lvl="0" marL="0" rtl="0" algn="l">
              <a:spcBef>
                <a:spcPts val="0"/>
              </a:spcBef>
              <a:spcAft>
                <a:spcPts val="0"/>
              </a:spcAft>
              <a:buNone/>
            </a:pPr>
            <a:r>
              <a:t/>
            </a:r>
            <a:endParaRPr/>
          </a:p>
        </p:txBody>
      </p:sp>
      <p:sp>
        <p:nvSpPr>
          <p:cNvPr id="168" name="Google Shape;168;p34"/>
          <p:cNvSpPr txBox="1"/>
          <p:nvPr>
            <p:ph idx="1" type="body"/>
          </p:nvPr>
        </p:nvSpPr>
        <p:spPr>
          <a:xfrm>
            <a:off x="628650" y="1077686"/>
            <a:ext cx="7886700" cy="3387000"/>
          </a:xfrm>
          <a:prstGeom prst="rect">
            <a:avLst/>
          </a:prstGeom>
        </p:spPr>
        <p:txBody>
          <a:bodyPr anchorCtr="0" anchor="t" bIns="34275" lIns="68575" spcFirstLastPara="1" rIns="68575" wrap="square" tIns="34275">
            <a:noAutofit/>
          </a:bodyPr>
          <a:lstStyle/>
          <a:p>
            <a:pPr indent="0" lvl="0" marL="0" rtl="0" algn="l">
              <a:spcBef>
                <a:spcPts val="800"/>
              </a:spcBef>
              <a:spcAft>
                <a:spcPts val="0"/>
              </a:spcAft>
              <a:buNone/>
            </a:pPr>
            <a:r>
              <a:t/>
            </a:r>
            <a:endParaRPr/>
          </a:p>
        </p:txBody>
      </p:sp>
      <p:pic>
        <p:nvPicPr>
          <p:cNvPr id="169" name="Google Shape;169;p34"/>
          <p:cNvPicPr preferRelativeResize="0"/>
          <p:nvPr/>
        </p:nvPicPr>
        <p:blipFill>
          <a:blip r:embed="rId3">
            <a:alphaModFix/>
          </a:blip>
          <a:stretch>
            <a:fillRect/>
          </a:stretch>
        </p:blipFill>
        <p:spPr>
          <a:xfrm>
            <a:off x="152400" y="152400"/>
            <a:ext cx="9144000" cy="51435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35"/>
          <p:cNvSpPr txBox="1"/>
          <p:nvPr>
            <p:ph type="title"/>
          </p:nvPr>
        </p:nvSpPr>
        <p:spPr>
          <a:xfrm>
            <a:off x="628650" y="0"/>
            <a:ext cx="7886700" cy="994200"/>
          </a:xfrm>
          <a:prstGeom prst="rect">
            <a:avLst/>
          </a:prstGeom>
        </p:spPr>
        <p:txBody>
          <a:bodyPr anchorCtr="0" anchor="ctr" bIns="34275" lIns="68575" spcFirstLastPara="1" rIns="68575" wrap="square" tIns="34275">
            <a:noAutofit/>
          </a:bodyPr>
          <a:lstStyle/>
          <a:p>
            <a:pPr indent="0" lvl="0" marL="0" rtl="0" algn="l">
              <a:spcBef>
                <a:spcPts val="0"/>
              </a:spcBef>
              <a:spcAft>
                <a:spcPts val="0"/>
              </a:spcAft>
              <a:buNone/>
            </a:pPr>
            <a:r>
              <a:t/>
            </a:r>
            <a:endParaRPr/>
          </a:p>
        </p:txBody>
      </p:sp>
      <p:sp>
        <p:nvSpPr>
          <p:cNvPr id="175" name="Google Shape;175;p35"/>
          <p:cNvSpPr txBox="1"/>
          <p:nvPr>
            <p:ph idx="1" type="body"/>
          </p:nvPr>
        </p:nvSpPr>
        <p:spPr>
          <a:xfrm>
            <a:off x="628650" y="1077686"/>
            <a:ext cx="7886700" cy="3387000"/>
          </a:xfrm>
          <a:prstGeom prst="rect">
            <a:avLst/>
          </a:prstGeom>
        </p:spPr>
        <p:txBody>
          <a:bodyPr anchorCtr="0" anchor="t" bIns="34275" lIns="68575" spcFirstLastPara="1" rIns="68575" wrap="square" tIns="34275">
            <a:noAutofit/>
          </a:bodyPr>
          <a:lstStyle/>
          <a:p>
            <a:pPr indent="0" lvl="0" marL="0" rtl="0" algn="l">
              <a:spcBef>
                <a:spcPts val="800"/>
              </a:spcBef>
              <a:spcAft>
                <a:spcPts val="0"/>
              </a:spcAft>
              <a:buNone/>
            </a:pPr>
            <a:r>
              <a:t/>
            </a:r>
            <a:endParaRPr/>
          </a:p>
        </p:txBody>
      </p:sp>
      <p:pic>
        <p:nvPicPr>
          <p:cNvPr id="176" name="Google Shape;176;p35"/>
          <p:cNvPicPr preferRelativeResize="0"/>
          <p:nvPr/>
        </p:nvPicPr>
        <p:blipFill>
          <a:blip r:embed="rId3">
            <a:alphaModFix/>
          </a:blip>
          <a:stretch>
            <a:fillRect/>
          </a:stretch>
        </p:blipFill>
        <p:spPr>
          <a:xfrm>
            <a:off x="0" y="0"/>
            <a:ext cx="9144000" cy="51435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36"/>
          <p:cNvSpPr txBox="1"/>
          <p:nvPr>
            <p:ph type="title"/>
          </p:nvPr>
        </p:nvSpPr>
        <p:spPr>
          <a:xfrm>
            <a:off x="628650" y="0"/>
            <a:ext cx="7886700" cy="994200"/>
          </a:xfrm>
          <a:prstGeom prst="rect">
            <a:avLst/>
          </a:prstGeom>
        </p:spPr>
        <p:txBody>
          <a:bodyPr anchorCtr="0" anchor="ctr" bIns="34275" lIns="68575" spcFirstLastPara="1" rIns="68575" wrap="square" tIns="34275">
            <a:noAutofit/>
          </a:bodyPr>
          <a:lstStyle/>
          <a:p>
            <a:pPr indent="0" lvl="0" marL="0" rtl="0" algn="l">
              <a:spcBef>
                <a:spcPts val="0"/>
              </a:spcBef>
              <a:spcAft>
                <a:spcPts val="0"/>
              </a:spcAft>
              <a:buNone/>
            </a:pPr>
            <a:r>
              <a:t/>
            </a:r>
            <a:endParaRPr/>
          </a:p>
        </p:txBody>
      </p:sp>
      <p:sp>
        <p:nvSpPr>
          <p:cNvPr id="182" name="Google Shape;182;p36"/>
          <p:cNvSpPr txBox="1"/>
          <p:nvPr>
            <p:ph idx="1" type="body"/>
          </p:nvPr>
        </p:nvSpPr>
        <p:spPr>
          <a:xfrm>
            <a:off x="628650" y="1077686"/>
            <a:ext cx="7886700" cy="3387000"/>
          </a:xfrm>
          <a:prstGeom prst="rect">
            <a:avLst/>
          </a:prstGeom>
        </p:spPr>
        <p:txBody>
          <a:bodyPr anchorCtr="0" anchor="t" bIns="34275" lIns="68575" spcFirstLastPara="1" rIns="68575" wrap="square" tIns="34275">
            <a:noAutofit/>
          </a:bodyPr>
          <a:lstStyle/>
          <a:p>
            <a:pPr indent="0" lvl="0" marL="0" rtl="0" algn="l">
              <a:spcBef>
                <a:spcPts val="800"/>
              </a:spcBef>
              <a:spcAft>
                <a:spcPts val="0"/>
              </a:spcAft>
              <a:buNone/>
            </a:pPr>
            <a:r>
              <a:t/>
            </a:r>
            <a:endParaRPr/>
          </a:p>
        </p:txBody>
      </p:sp>
      <p:pic>
        <p:nvPicPr>
          <p:cNvPr id="183" name="Google Shape;183;p36"/>
          <p:cNvPicPr preferRelativeResize="0"/>
          <p:nvPr/>
        </p:nvPicPr>
        <p:blipFill>
          <a:blip r:embed="rId3">
            <a:alphaModFix/>
          </a:blip>
          <a:stretch>
            <a:fillRect/>
          </a:stretch>
        </p:blipFill>
        <p:spPr>
          <a:xfrm>
            <a:off x="0" y="0"/>
            <a:ext cx="9144000" cy="514350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37"/>
          <p:cNvSpPr txBox="1"/>
          <p:nvPr>
            <p:ph type="title"/>
          </p:nvPr>
        </p:nvSpPr>
        <p:spPr>
          <a:xfrm>
            <a:off x="628650" y="0"/>
            <a:ext cx="7886700" cy="994200"/>
          </a:xfrm>
          <a:prstGeom prst="rect">
            <a:avLst/>
          </a:prstGeom>
        </p:spPr>
        <p:txBody>
          <a:bodyPr anchorCtr="0" anchor="ctr" bIns="34275" lIns="68575" spcFirstLastPara="1" rIns="68575" wrap="square" tIns="34275">
            <a:noAutofit/>
          </a:bodyPr>
          <a:lstStyle/>
          <a:p>
            <a:pPr indent="0" lvl="0" marL="0" rtl="0" algn="l">
              <a:spcBef>
                <a:spcPts val="0"/>
              </a:spcBef>
              <a:spcAft>
                <a:spcPts val="0"/>
              </a:spcAft>
              <a:buNone/>
            </a:pPr>
            <a:r>
              <a:t/>
            </a:r>
            <a:endParaRPr/>
          </a:p>
        </p:txBody>
      </p:sp>
      <p:sp>
        <p:nvSpPr>
          <p:cNvPr id="189" name="Google Shape;189;p37"/>
          <p:cNvSpPr txBox="1"/>
          <p:nvPr>
            <p:ph idx="1" type="body"/>
          </p:nvPr>
        </p:nvSpPr>
        <p:spPr>
          <a:xfrm>
            <a:off x="628650" y="1077686"/>
            <a:ext cx="7886700" cy="3387000"/>
          </a:xfrm>
          <a:prstGeom prst="rect">
            <a:avLst/>
          </a:prstGeom>
        </p:spPr>
        <p:txBody>
          <a:bodyPr anchorCtr="0" anchor="t" bIns="34275" lIns="68575" spcFirstLastPara="1" rIns="68575" wrap="square" tIns="34275">
            <a:noAutofit/>
          </a:bodyPr>
          <a:lstStyle/>
          <a:p>
            <a:pPr indent="0" lvl="0" marL="0" rtl="0" algn="l">
              <a:spcBef>
                <a:spcPts val="800"/>
              </a:spcBef>
              <a:spcAft>
                <a:spcPts val="0"/>
              </a:spcAft>
              <a:buNone/>
            </a:pPr>
            <a:r>
              <a:t/>
            </a:r>
            <a:endParaRPr/>
          </a:p>
        </p:txBody>
      </p:sp>
      <p:pic>
        <p:nvPicPr>
          <p:cNvPr id="190" name="Google Shape;190;p37"/>
          <p:cNvPicPr preferRelativeResize="0"/>
          <p:nvPr/>
        </p:nvPicPr>
        <p:blipFill>
          <a:blip r:embed="rId3">
            <a:alphaModFix/>
          </a:blip>
          <a:stretch>
            <a:fillRect/>
          </a:stretch>
        </p:blipFill>
        <p:spPr>
          <a:xfrm>
            <a:off x="0" y="0"/>
            <a:ext cx="9144000" cy="5143500"/>
          </a:xfrm>
          <a:prstGeom prst="rect">
            <a:avLst/>
          </a:prstGeom>
          <a:noFill/>
          <a:ln>
            <a:noFill/>
          </a:ln>
        </p:spPr>
      </p:pic>
      <p:pic>
        <p:nvPicPr>
          <p:cNvPr id="191" name="Google Shape;191;p37"/>
          <p:cNvPicPr preferRelativeResize="0"/>
          <p:nvPr/>
        </p:nvPicPr>
        <p:blipFill>
          <a:blip r:embed="rId4">
            <a:alphaModFix/>
          </a:blip>
          <a:stretch>
            <a:fillRect/>
          </a:stretch>
        </p:blipFill>
        <p:spPr>
          <a:xfrm>
            <a:off x="152400" y="152400"/>
            <a:ext cx="9144000" cy="514350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38"/>
          <p:cNvSpPr txBox="1"/>
          <p:nvPr>
            <p:ph type="title"/>
          </p:nvPr>
        </p:nvSpPr>
        <p:spPr>
          <a:xfrm>
            <a:off x="628650" y="0"/>
            <a:ext cx="7886700" cy="994200"/>
          </a:xfrm>
          <a:prstGeom prst="rect">
            <a:avLst/>
          </a:prstGeom>
        </p:spPr>
        <p:txBody>
          <a:bodyPr anchorCtr="0" anchor="ctr" bIns="34275" lIns="68575" spcFirstLastPara="1" rIns="68575" wrap="square" tIns="34275">
            <a:noAutofit/>
          </a:bodyPr>
          <a:lstStyle/>
          <a:p>
            <a:pPr indent="0" lvl="0" marL="0" rtl="0" algn="l">
              <a:spcBef>
                <a:spcPts val="0"/>
              </a:spcBef>
              <a:spcAft>
                <a:spcPts val="0"/>
              </a:spcAft>
              <a:buNone/>
            </a:pPr>
            <a:r>
              <a:t/>
            </a:r>
            <a:endParaRPr/>
          </a:p>
        </p:txBody>
      </p:sp>
      <p:sp>
        <p:nvSpPr>
          <p:cNvPr id="197" name="Google Shape;197;p38"/>
          <p:cNvSpPr txBox="1"/>
          <p:nvPr>
            <p:ph idx="1" type="body"/>
          </p:nvPr>
        </p:nvSpPr>
        <p:spPr>
          <a:xfrm>
            <a:off x="628650" y="1077686"/>
            <a:ext cx="7886700" cy="3387000"/>
          </a:xfrm>
          <a:prstGeom prst="rect">
            <a:avLst/>
          </a:prstGeom>
        </p:spPr>
        <p:txBody>
          <a:bodyPr anchorCtr="0" anchor="t" bIns="34275" lIns="68575" spcFirstLastPara="1" rIns="68575" wrap="square" tIns="34275">
            <a:noAutofit/>
          </a:bodyPr>
          <a:lstStyle/>
          <a:p>
            <a:pPr indent="0" lvl="0" marL="0" rtl="0" algn="l">
              <a:spcBef>
                <a:spcPts val="800"/>
              </a:spcBef>
              <a:spcAft>
                <a:spcPts val="0"/>
              </a:spcAft>
              <a:buNone/>
            </a:pPr>
            <a:r>
              <a:t/>
            </a:r>
            <a:endParaRPr/>
          </a:p>
        </p:txBody>
      </p:sp>
      <p:pic>
        <p:nvPicPr>
          <p:cNvPr id="198" name="Google Shape;198;p38"/>
          <p:cNvPicPr preferRelativeResize="0"/>
          <p:nvPr/>
        </p:nvPicPr>
        <p:blipFill>
          <a:blip r:embed="rId3">
            <a:alphaModFix/>
          </a:blip>
          <a:stretch>
            <a:fillRect/>
          </a:stretch>
        </p:blipFill>
        <p:spPr>
          <a:xfrm>
            <a:off x="0" y="0"/>
            <a:ext cx="9144000" cy="514350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39"/>
          <p:cNvSpPr txBox="1"/>
          <p:nvPr>
            <p:ph type="title"/>
          </p:nvPr>
        </p:nvSpPr>
        <p:spPr>
          <a:xfrm>
            <a:off x="628650" y="0"/>
            <a:ext cx="7886700" cy="994200"/>
          </a:xfrm>
          <a:prstGeom prst="rect">
            <a:avLst/>
          </a:prstGeom>
        </p:spPr>
        <p:txBody>
          <a:bodyPr anchorCtr="0" anchor="ctr" bIns="34275" lIns="68575" spcFirstLastPara="1" rIns="68575" wrap="square" tIns="34275">
            <a:noAutofit/>
          </a:bodyPr>
          <a:lstStyle/>
          <a:p>
            <a:pPr indent="0" lvl="0" marL="0" rtl="0" algn="l">
              <a:spcBef>
                <a:spcPts val="0"/>
              </a:spcBef>
              <a:spcAft>
                <a:spcPts val="0"/>
              </a:spcAft>
              <a:buNone/>
            </a:pPr>
            <a:r>
              <a:t/>
            </a:r>
            <a:endParaRPr/>
          </a:p>
        </p:txBody>
      </p:sp>
      <p:sp>
        <p:nvSpPr>
          <p:cNvPr id="204" name="Google Shape;204;p39"/>
          <p:cNvSpPr txBox="1"/>
          <p:nvPr>
            <p:ph idx="1" type="body"/>
          </p:nvPr>
        </p:nvSpPr>
        <p:spPr>
          <a:xfrm>
            <a:off x="628650" y="1077686"/>
            <a:ext cx="7886700" cy="3387000"/>
          </a:xfrm>
          <a:prstGeom prst="rect">
            <a:avLst/>
          </a:prstGeom>
        </p:spPr>
        <p:txBody>
          <a:bodyPr anchorCtr="0" anchor="t" bIns="34275" lIns="68575" spcFirstLastPara="1" rIns="68575" wrap="square" tIns="34275">
            <a:noAutofit/>
          </a:bodyPr>
          <a:lstStyle/>
          <a:p>
            <a:pPr indent="0" lvl="0" marL="0" rtl="0" algn="l">
              <a:spcBef>
                <a:spcPts val="800"/>
              </a:spcBef>
              <a:spcAft>
                <a:spcPts val="0"/>
              </a:spcAft>
              <a:buNone/>
            </a:pPr>
            <a:r>
              <a:t/>
            </a:r>
            <a:endParaRPr/>
          </a:p>
        </p:txBody>
      </p:sp>
      <p:pic>
        <p:nvPicPr>
          <p:cNvPr id="205" name="Google Shape;205;p39"/>
          <p:cNvPicPr preferRelativeResize="0"/>
          <p:nvPr/>
        </p:nvPicPr>
        <p:blipFill>
          <a:blip r:embed="rId3">
            <a:alphaModFix/>
          </a:blip>
          <a:stretch>
            <a:fillRect/>
          </a:stretch>
        </p:blipFill>
        <p:spPr>
          <a:xfrm>
            <a:off x="0" y="0"/>
            <a:ext cx="9144000" cy="514350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40"/>
          <p:cNvSpPr txBox="1"/>
          <p:nvPr>
            <p:ph type="title"/>
          </p:nvPr>
        </p:nvSpPr>
        <p:spPr>
          <a:xfrm>
            <a:off x="628650" y="0"/>
            <a:ext cx="7886700" cy="994200"/>
          </a:xfrm>
          <a:prstGeom prst="rect">
            <a:avLst/>
          </a:prstGeom>
        </p:spPr>
        <p:txBody>
          <a:bodyPr anchorCtr="0" anchor="ctr" bIns="34275" lIns="68575" spcFirstLastPara="1" rIns="68575" wrap="square" tIns="34275">
            <a:noAutofit/>
          </a:bodyPr>
          <a:lstStyle/>
          <a:p>
            <a:pPr indent="0" lvl="0" marL="0" rtl="0" algn="l">
              <a:spcBef>
                <a:spcPts val="0"/>
              </a:spcBef>
              <a:spcAft>
                <a:spcPts val="0"/>
              </a:spcAft>
              <a:buNone/>
            </a:pPr>
            <a:r>
              <a:t/>
            </a:r>
            <a:endParaRPr/>
          </a:p>
        </p:txBody>
      </p:sp>
      <p:sp>
        <p:nvSpPr>
          <p:cNvPr id="211" name="Google Shape;211;p40"/>
          <p:cNvSpPr txBox="1"/>
          <p:nvPr>
            <p:ph idx="1" type="body"/>
          </p:nvPr>
        </p:nvSpPr>
        <p:spPr>
          <a:xfrm>
            <a:off x="628650" y="1077686"/>
            <a:ext cx="7886700" cy="3387000"/>
          </a:xfrm>
          <a:prstGeom prst="rect">
            <a:avLst/>
          </a:prstGeom>
        </p:spPr>
        <p:txBody>
          <a:bodyPr anchorCtr="0" anchor="t" bIns="34275" lIns="68575" spcFirstLastPara="1" rIns="68575" wrap="square" tIns="34275">
            <a:noAutofit/>
          </a:bodyPr>
          <a:lstStyle/>
          <a:p>
            <a:pPr indent="0" lvl="0" marL="0" rtl="0" algn="l">
              <a:spcBef>
                <a:spcPts val="800"/>
              </a:spcBef>
              <a:spcAft>
                <a:spcPts val="0"/>
              </a:spcAft>
              <a:buNone/>
            </a:pPr>
            <a:r>
              <a:t/>
            </a:r>
            <a:endParaRPr/>
          </a:p>
        </p:txBody>
      </p:sp>
      <p:pic>
        <p:nvPicPr>
          <p:cNvPr id="212" name="Google Shape;212;p40"/>
          <p:cNvPicPr preferRelativeResize="0"/>
          <p:nvPr/>
        </p:nvPicPr>
        <p:blipFill>
          <a:blip r:embed="rId3">
            <a:alphaModFix/>
          </a:blip>
          <a:stretch>
            <a:fillRect/>
          </a:stretch>
        </p:blipFill>
        <p:spPr>
          <a:xfrm>
            <a:off x="0" y="0"/>
            <a:ext cx="9144000" cy="5143500"/>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6" name="Shape 216"/>
        <p:cNvGrpSpPr/>
        <p:nvPr/>
      </p:nvGrpSpPr>
      <p:grpSpPr>
        <a:xfrm>
          <a:off x="0" y="0"/>
          <a:ext cx="0" cy="0"/>
          <a:chOff x="0" y="0"/>
          <a:chExt cx="0" cy="0"/>
        </a:xfrm>
      </p:grpSpPr>
      <p:sp>
        <p:nvSpPr>
          <p:cNvPr id="217" name="Google Shape;217;p41"/>
          <p:cNvSpPr txBox="1"/>
          <p:nvPr>
            <p:ph type="title"/>
          </p:nvPr>
        </p:nvSpPr>
        <p:spPr>
          <a:xfrm>
            <a:off x="628650" y="0"/>
            <a:ext cx="7886700" cy="994200"/>
          </a:xfrm>
          <a:prstGeom prst="rect">
            <a:avLst/>
          </a:prstGeom>
        </p:spPr>
        <p:txBody>
          <a:bodyPr anchorCtr="0" anchor="ctr" bIns="34275" lIns="68575" spcFirstLastPara="1" rIns="68575" wrap="square" tIns="34275">
            <a:noAutofit/>
          </a:bodyPr>
          <a:lstStyle/>
          <a:p>
            <a:pPr indent="0" lvl="0" marL="0" rtl="0" algn="l">
              <a:spcBef>
                <a:spcPts val="0"/>
              </a:spcBef>
              <a:spcAft>
                <a:spcPts val="0"/>
              </a:spcAft>
              <a:buNone/>
            </a:pPr>
            <a:r>
              <a:t/>
            </a:r>
            <a:endParaRPr/>
          </a:p>
        </p:txBody>
      </p:sp>
      <p:sp>
        <p:nvSpPr>
          <p:cNvPr id="218" name="Google Shape;218;p41"/>
          <p:cNvSpPr txBox="1"/>
          <p:nvPr>
            <p:ph idx="1" type="body"/>
          </p:nvPr>
        </p:nvSpPr>
        <p:spPr>
          <a:xfrm>
            <a:off x="628650" y="1077686"/>
            <a:ext cx="7886700" cy="3387000"/>
          </a:xfrm>
          <a:prstGeom prst="rect">
            <a:avLst/>
          </a:prstGeom>
        </p:spPr>
        <p:txBody>
          <a:bodyPr anchorCtr="0" anchor="t" bIns="34275" lIns="68575" spcFirstLastPara="1" rIns="68575" wrap="square" tIns="34275">
            <a:noAutofit/>
          </a:bodyPr>
          <a:lstStyle/>
          <a:p>
            <a:pPr indent="0" lvl="0" marL="0" rtl="0" algn="l">
              <a:spcBef>
                <a:spcPts val="800"/>
              </a:spcBef>
              <a:spcAft>
                <a:spcPts val="0"/>
              </a:spcAft>
              <a:buNone/>
            </a:pPr>
            <a:r>
              <a:t/>
            </a:r>
            <a:endParaRPr/>
          </a:p>
        </p:txBody>
      </p:sp>
      <p:pic>
        <p:nvPicPr>
          <p:cNvPr id="219" name="Google Shape;219;p41"/>
          <p:cNvPicPr preferRelativeResize="0"/>
          <p:nvPr/>
        </p:nvPicPr>
        <p:blipFill>
          <a:blip r:embed="rId3">
            <a:alphaModFix/>
          </a:blip>
          <a:stretch>
            <a:fillRect/>
          </a:stretch>
        </p:blipFill>
        <p:spPr>
          <a:xfrm>
            <a:off x="0" y="0"/>
            <a:ext cx="9144000" cy="51435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24"/>
          <p:cNvSpPr txBox="1"/>
          <p:nvPr>
            <p:ph type="title"/>
          </p:nvPr>
        </p:nvSpPr>
        <p:spPr>
          <a:xfrm>
            <a:off x="628650" y="0"/>
            <a:ext cx="7886700" cy="994172"/>
          </a:xfrm>
          <a:prstGeom prst="rect">
            <a:avLst/>
          </a:prstGeom>
          <a:noFill/>
          <a:ln>
            <a:noFill/>
          </a:ln>
        </p:spPr>
        <p:txBody>
          <a:bodyPr anchorCtr="0" anchor="ctr" bIns="34275" lIns="68575" spcFirstLastPara="1" rIns="68575" wrap="square" tIns="34275">
            <a:noAutofit/>
          </a:bodyPr>
          <a:lstStyle/>
          <a:p>
            <a:pPr indent="0" lvl="0" marL="0" rtl="0" algn="l">
              <a:lnSpc>
                <a:spcPct val="90000"/>
              </a:lnSpc>
              <a:spcBef>
                <a:spcPts val="0"/>
              </a:spcBef>
              <a:spcAft>
                <a:spcPts val="0"/>
              </a:spcAft>
              <a:buClr>
                <a:schemeClr val="dk1"/>
              </a:buClr>
              <a:buSzPts val="3300"/>
              <a:buFont typeface="Arial Black"/>
              <a:buNone/>
            </a:pPr>
            <a:r>
              <a:rPr lang="en" sz="3600"/>
              <a:t>Q4 Meeting Agenda</a:t>
            </a:r>
            <a:endParaRPr sz="3600"/>
          </a:p>
        </p:txBody>
      </p:sp>
      <p:sp>
        <p:nvSpPr>
          <p:cNvPr id="108" name="Google Shape;108;p24"/>
          <p:cNvSpPr txBox="1"/>
          <p:nvPr>
            <p:ph idx="1" type="body"/>
          </p:nvPr>
        </p:nvSpPr>
        <p:spPr>
          <a:xfrm>
            <a:off x="628650" y="925286"/>
            <a:ext cx="7886700" cy="3387000"/>
          </a:xfrm>
          <a:prstGeom prst="rect">
            <a:avLst/>
          </a:prstGeom>
          <a:noFill/>
          <a:ln>
            <a:noFill/>
          </a:ln>
        </p:spPr>
        <p:txBody>
          <a:bodyPr anchorCtr="0" anchor="t" bIns="34275" lIns="68575" spcFirstLastPara="1" rIns="68575" wrap="square" tIns="34275">
            <a:noAutofit/>
          </a:bodyPr>
          <a:lstStyle/>
          <a:p>
            <a:pPr indent="-374650" lvl="0" marL="457200" rtl="0" algn="l">
              <a:lnSpc>
                <a:spcPct val="90000"/>
              </a:lnSpc>
              <a:spcBef>
                <a:spcPts val="0"/>
              </a:spcBef>
              <a:spcAft>
                <a:spcPts val="0"/>
              </a:spcAft>
              <a:buSzPts val="2300"/>
              <a:buChar char="❖"/>
            </a:pPr>
            <a:r>
              <a:rPr lang="en" sz="2300"/>
              <a:t>Call to Order</a:t>
            </a:r>
            <a:endParaRPr sz="2300"/>
          </a:p>
          <a:p>
            <a:pPr indent="-374650" lvl="0" marL="457200" rtl="0" algn="l">
              <a:lnSpc>
                <a:spcPct val="90000"/>
              </a:lnSpc>
              <a:spcBef>
                <a:spcPts val="0"/>
              </a:spcBef>
              <a:spcAft>
                <a:spcPts val="0"/>
              </a:spcAft>
              <a:buSzPts val="2300"/>
              <a:buChar char="❖"/>
            </a:pPr>
            <a:r>
              <a:rPr lang="en" sz="2300"/>
              <a:t>Legislative Update</a:t>
            </a:r>
            <a:endParaRPr sz="2300"/>
          </a:p>
          <a:p>
            <a:pPr indent="-374650" lvl="0" marL="457200" rtl="0" algn="l">
              <a:lnSpc>
                <a:spcPct val="90000"/>
              </a:lnSpc>
              <a:spcBef>
                <a:spcPts val="0"/>
              </a:spcBef>
              <a:spcAft>
                <a:spcPts val="0"/>
              </a:spcAft>
              <a:buSzPts val="2300"/>
              <a:buChar char="❖"/>
            </a:pPr>
            <a:r>
              <a:rPr lang="en" sz="2300"/>
              <a:t>Subcommittee Updates</a:t>
            </a:r>
            <a:endParaRPr sz="2300"/>
          </a:p>
          <a:p>
            <a:pPr indent="-374650" lvl="0" marL="457200" rtl="0" algn="l">
              <a:lnSpc>
                <a:spcPct val="90000"/>
              </a:lnSpc>
              <a:spcBef>
                <a:spcPts val="0"/>
              </a:spcBef>
              <a:spcAft>
                <a:spcPts val="0"/>
              </a:spcAft>
              <a:buSzPts val="2300"/>
              <a:buChar char="❖"/>
            </a:pPr>
            <a:r>
              <a:rPr lang="en" sz="2300"/>
              <a:t>Symposium Recap</a:t>
            </a:r>
            <a:endParaRPr sz="2300"/>
          </a:p>
          <a:p>
            <a:pPr indent="-374650" lvl="0" marL="457200" rtl="0" algn="l">
              <a:lnSpc>
                <a:spcPct val="90000"/>
              </a:lnSpc>
              <a:spcBef>
                <a:spcPts val="0"/>
              </a:spcBef>
              <a:spcAft>
                <a:spcPts val="0"/>
              </a:spcAft>
              <a:buSzPts val="2300"/>
              <a:buChar char="❖"/>
            </a:pPr>
            <a:r>
              <a:rPr lang="en" sz="2300"/>
              <a:t>MCAC Current Events Update</a:t>
            </a:r>
            <a:endParaRPr sz="2300"/>
          </a:p>
          <a:p>
            <a:pPr indent="-374650" lvl="0" marL="457200" rtl="0" algn="l">
              <a:lnSpc>
                <a:spcPct val="90000"/>
              </a:lnSpc>
              <a:spcBef>
                <a:spcPts val="0"/>
              </a:spcBef>
              <a:spcAft>
                <a:spcPts val="0"/>
              </a:spcAft>
              <a:buSzPts val="2300"/>
              <a:buChar char="❖"/>
            </a:pPr>
            <a:r>
              <a:rPr lang="en" sz="2300"/>
              <a:t>Charter Next Steps</a:t>
            </a:r>
            <a:endParaRPr sz="2300"/>
          </a:p>
          <a:p>
            <a:pPr indent="-374650" lvl="0" marL="457200" rtl="0" algn="l">
              <a:spcBef>
                <a:spcPts val="0"/>
              </a:spcBef>
              <a:spcAft>
                <a:spcPts val="0"/>
              </a:spcAft>
              <a:buSzPts val="2300"/>
              <a:buChar char="❖"/>
            </a:pPr>
            <a:r>
              <a:rPr lang="en" sz="2300"/>
              <a:t>Recent &amp; Upcoming Events</a:t>
            </a:r>
            <a:endParaRPr sz="2300"/>
          </a:p>
          <a:p>
            <a:pPr indent="-374650" lvl="0" marL="457200" rtl="0" algn="l">
              <a:spcBef>
                <a:spcPts val="0"/>
              </a:spcBef>
              <a:spcAft>
                <a:spcPts val="0"/>
              </a:spcAft>
              <a:buSzPts val="2300"/>
              <a:buChar char="❖"/>
            </a:pPr>
            <a:r>
              <a:rPr lang="en" sz="2300"/>
              <a:t>Member Roundtable</a:t>
            </a:r>
            <a:endParaRPr sz="2300"/>
          </a:p>
          <a:p>
            <a:pPr indent="-374650" lvl="0" marL="457200" rtl="0" algn="l">
              <a:spcBef>
                <a:spcPts val="0"/>
              </a:spcBef>
              <a:spcAft>
                <a:spcPts val="0"/>
              </a:spcAft>
              <a:buSzPts val="2300"/>
              <a:buChar char="❖"/>
            </a:pPr>
            <a:r>
              <a:rPr lang="en" sz="2300"/>
              <a:t>Action Item Review</a:t>
            </a:r>
            <a:endParaRPr sz="2300"/>
          </a:p>
          <a:p>
            <a:pPr indent="-374650" lvl="0" marL="457200" rtl="0" algn="l">
              <a:lnSpc>
                <a:spcPct val="90000"/>
              </a:lnSpc>
              <a:spcBef>
                <a:spcPts val="0"/>
              </a:spcBef>
              <a:spcAft>
                <a:spcPts val="0"/>
              </a:spcAft>
              <a:buSzPts val="2300"/>
              <a:buChar char="❖"/>
            </a:pPr>
            <a:r>
              <a:rPr lang="en" sz="2300"/>
              <a:t>Closing Remarks &amp; Adjourn</a:t>
            </a:r>
            <a:endParaRPr sz="23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42"/>
          <p:cNvSpPr txBox="1"/>
          <p:nvPr>
            <p:ph type="title"/>
          </p:nvPr>
        </p:nvSpPr>
        <p:spPr>
          <a:xfrm>
            <a:off x="628650" y="0"/>
            <a:ext cx="7886700" cy="994200"/>
          </a:xfrm>
          <a:prstGeom prst="rect">
            <a:avLst/>
          </a:prstGeom>
        </p:spPr>
        <p:txBody>
          <a:bodyPr anchorCtr="0" anchor="ctr" bIns="34275" lIns="68575" spcFirstLastPara="1" rIns="68575" wrap="square" tIns="34275">
            <a:noAutofit/>
          </a:bodyPr>
          <a:lstStyle/>
          <a:p>
            <a:pPr indent="0" lvl="0" marL="0" rtl="0" algn="l">
              <a:spcBef>
                <a:spcPts val="0"/>
              </a:spcBef>
              <a:spcAft>
                <a:spcPts val="0"/>
              </a:spcAft>
              <a:buNone/>
            </a:pPr>
            <a:r>
              <a:rPr lang="en"/>
              <a:t>Symposium Recap</a:t>
            </a:r>
            <a:endParaRPr/>
          </a:p>
        </p:txBody>
      </p:sp>
      <p:sp>
        <p:nvSpPr>
          <p:cNvPr id="225" name="Google Shape;225;p42"/>
          <p:cNvSpPr txBox="1"/>
          <p:nvPr>
            <p:ph idx="1" type="body"/>
          </p:nvPr>
        </p:nvSpPr>
        <p:spPr>
          <a:xfrm>
            <a:off x="628650" y="954461"/>
            <a:ext cx="7886700" cy="3387000"/>
          </a:xfrm>
          <a:prstGeom prst="rect">
            <a:avLst/>
          </a:prstGeom>
          <a:ln>
            <a:noFill/>
          </a:ln>
        </p:spPr>
        <p:txBody>
          <a:bodyPr anchorCtr="0" anchor="t" bIns="34275" lIns="68575" spcFirstLastPara="1" rIns="68575" wrap="square" tIns="34275">
            <a:noAutofit/>
          </a:bodyPr>
          <a:lstStyle/>
          <a:p>
            <a:pPr indent="-342900" lvl="0" marL="457200" rtl="0" algn="l">
              <a:spcBef>
                <a:spcPts val="0"/>
              </a:spcBef>
              <a:spcAft>
                <a:spcPts val="0"/>
              </a:spcAft>
              <a:buSzPts val="1800"/>
              <a:buChar char="❖"/>
            </a:pPr>
            <a:r>
              <a:rPr lang="en" sz="1800"/>
              <a:t>Ms. Jennifer Gray, Tetra Tech </a:t>
            </a:r>
            <a:endParaRPr sz="1800"/>
          </a:p>
          <a:p>
            <a:pPr indent="-342900" lvl="1" marL="914400" rtl="0" algn="l">
              <a:spcBef>
                <a:spcPts val="0"/>
              </a:spcBef>
              <a:spcAft>
                <a:spcPts val="0"/>
              </a:spcAft>
              <a:buSzPts val="1800"/>
              <a:buChar char="➢"/>
            </a:pPr>
            <a:r>
              <a:rPr b="0" lang="en"/>
              <a:t>Planning Team Hotwash - Key Points</a:t>
            </a:r>
            <a:endParaRPr b="0"/>
          </a:p>
          <a:p>
            <a:pPr indent="-317500" lvl="2" marL="1371600" rtl="0" algn="l">
              <a:spcBef>
                <a:spcPts val="0"/>
              </a:spcBef>
              <a:spcAft>
                <a:spcPts val="0"/>
              </a:spcAft>
              <a:buSzPts val="1400"/>
              <a:buChar char="■"/>
            </a:pPr>
            <a:r>
              <a:rPr b="0" lang="en"/>
              <a:t>Consider more generalized/high level working lunch topic</a:t>
            </a:r>
            <a:endParaRPr b="0"/>
          </a:p>
          <a:p>
            <a:pPr indent="-317500" lvl="2" marL="1371600" rtl="0" algn="l">
              <a:spcBef>
                <a:spcPts val="0"/>
              </a:spcBef>
              <a:spcAft>
                <a:spcPts val="0"/>
              </a:spcAft>
              <a:buSzPts val="1400"/>
              <a:buChar char="■"/>
            </a:pPr>
            <a:r>
              <a:rPr b="0" lang="en"/>
              <a:t>Pre-symposium comms and </a:t>
            </a:r>
            <a:r>
              <a:rPr b="0" lang="en"/>
              <a:t>registration worked well</a:t>
            </a:r>
            <a:r>
              <a:rPr b="0" lang="en"/>
              <a:t> </a:t>
            </a:r>
            <a:endParaRPr b="0"/>
          </a:p>
          <a:p>
            <a:pPr indent="-317500" lvl="2" marL="1371600" rtl="0" algn="l">
              <a:spcBef>
                <a:spcPts val="0"/>
              </a:spcBef>
              <a:spcAft>
                <a:spcPts val="0"/>
              </a:spcAft>
              <a:buSzPts val="1400"/>
              <a:buChar char="■"/>
            </a:pPr>
            <a:r>
              <a:rPr b="0" lang="en"/>
              <a:t>Shorten VIP introductions and/or extend the schedule for more breakout opportunities</a:t>
            </a:r>
            <a:endParaRPr b="0"/>
          </a:p>
          <a:p>
            <a:pPr indent="-317500" lvl="2" marL="1371600" rtl="0" algn="l">
              <a:spcBef>
                <a:spcPts val="0"/>
              </a:spcBef>
              <a:spcAft>
                <a:spcPts val="0"/>
              </a:spcAft>
              <a:buSzPts val="1400"/>
              <a:buChar char="■"/>
            </a:pPr>
            <a:r>
              <a:rPr b="0" lang="en"/>
              <a:t>Consider Bowie State University for next </a:t>
            </a:r>
            <a:r>
              <a:rPr b="0" lang="en"/>
              <a:t>Symposium</a:t>
            </a:r>
            <a:r>
              <a:rPr b="0" lang="en"/>
              <a:t> </a:t>
            </a:r>
            <a:endParaRPr b="0"/>
          </a:p>
          <a:p>
            <a:pPr indent="-317500" lvl="1" marL="914400" rtl="0" algn="l">
              <a:spcBef>
                <a:spcPts val="0"/>
              </a:spcBef>
              <a:spcAft>
                <a:spcPts val="0"/>
              </a:spcAft>
              <a:buSzPts val="1400"/>
              <a:buChar char="➢"/>
            </a:pPr>
            <a:r>
              <a:rPr b="0" lang="en"/>
              <a:t>AAIWG Feedback - open discussion</a:t>
            </a:r>
            <a:endParaRPr b="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43"/>
          <p:cNvSpPr txBox="1"/>
          <p:nvPr>
            <p:ph type="title"/>
          </p:nvPr>
        </p:nvSpPr>
        <p:spPr>
          <a:xfrm>
            <a:off x="628650" y="0"/>
            <a:ext cx="7886700" cy="994200"/>
          </a:xfrm>
          <a:prstGeom prst="rect">
            <a:avLst/>
          </a:prstGeom>
        </p:spPr>
        <p:txBody>
          <a:bodyPr anchorCtr="0" anchor="ctr" bIns="34275" lIns="68575" spcFirstLastPara="1" rIns="68575" wrap="square" tIns="34275">
            <a:noAutofit/>
          </a:bodyPr>
          <a:lstStyle/>
          <a:p>
            <a:pPr indent="0" lvl="0" marL="0" rtl="0" algn="l">
              <a:spcBef>
                <a:spcPts val="0"/>
              </a:spcBef>
              <a:spcAft>
                <a:spcPts val="0"/>
              </a:spcAft>
              <a:buNone/>
            </a:pPr>
            <a:r>
              <a:rPr lang="en"/>
              <a:t>MCAC Current Events Update</a:t>
            </a:r>
            <a:endParaRPr/>
          </a:p>
        </p:txBody>
      </p:sp>
      <p:sp>
        <p:nvSpPr>
          <p:cNvPr id="231" name="Google Shape;231;p43"/>
          <p:cNvSpPr txBox="1"/>
          <p:nvPr>
            <p:ph idx="1" type="body"/>
          </p:nvPr>
        </p:nvSpPr>
        <p:spPr>
          <a:xfrm>
            <a:off x="628650" y="878261"/>
            <a:ext cx="7886700" cy="3387000"/>
          </a:xfrm>
          <a:prstGeom prst="rect">
            <a:avLst/>
          </a:prstGeom>
        </p:spPr>
        <p:txBody>
          <a:bodyPr anchorCtr="0" anchor="t" bIns="34275" lIns="68575" spcFirstLastPara="1" rIns="68575" wrap="square" tIns="34275">
            <a:noAutofit/>
          </a:bodyPr>
          <a:lstStyle/>
          <a:p>
            <a:pPr indent="-342900" lvl="0" marL="457200" rtl="0" algn="l">
              <a:spcBef>
                <a:spcPts val="0"/>
              </a:spcBef>
              <a:spcAft>
                <a:spcPts val="0"/>
              </a:spcAft>
              <a:buSzPts val="1800"/>
              <a:buChar char="❖"/>
            </a:pPr>
            <a:r>
              <a:rPr lang="en" sz="1800"/>
              <a:t>Ms. Kaylee Bennett, MCAC</a:t>
            </a:r>
            <a:endParaRPr sz="1800"/>
          </a:p>
          <a:p>
            <a:pPr indent="-342900" lvl="1" marL="914400" rtl="0" algn="l">
              <a:spcBef>
                <a:spcPts val="0"/>
              </a:spcBef>
              <a:spcAft>
                <a:spcPts val="0"/>
              </a:spcAft>
              <a:buSzPts val="1800"/>
              <a:buChar char="➢"/>
            </a:pPr>
            <a:r>
              <a:rPr b="0" lang="en"/>
              <a:t>Recent real-world events overview</a:t>
            </a:r>
            <a:endParaRPr b="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44"/>
          <p:cNvSpPr txBox="1"/>
          <p:nvPr>
            <p:ph type="title"/>
          </p:nvPr>
        </p:nvSpPr>
        <p:spPr>
          <a:xfrm>
            <a:off x="628650" y="152400"/>
            <a:ext cx="7886700" cy="994200"/>
          </a:xfrm>
          <a:prstGeom prst="rect">
            <a:avLst/>
          </a:prstGeom>
        </p:spPr>
        <p:txBody>
          <a:bodyPr anchorCtr="0" anchor="ctr" bIns="34275" lIns="68575" spcFirstLastPara="1" rIns="68575" wrap="square" tIns="34275">
            <a:noAutofit/>
          </a:bodyPr>
          <a:lstStyle/>
          <a:p>
            <a:pPr indent="0" lvl="0" marL="0" rtl="0" algn="l">
              <a:spcBef>
                <a:spcPts val="0"/>
              </a:spcBef>
              <a:spcAft>
                <a:spcPts val="0"/>
              </a:spcAft>
              <a:buNone/>
            </a:pPr>
            <a:r>
              <a:rPr lang="en"/>
              <a:t>AAIWG </a:t>
            </a:r>
            <a:r>
              <a:rPr lang="en"/>
              <a:t>Charter Update</a:t>
            </a:r>
            <a:endParaRPr/>
          </a:p>
        </p:txBody>
      </p:sp>
      <p:sp>
        <p:nvSpPr>
          <p:cNvPr id="237" name="Google Shape;237;p44"/>
          <p:cNvSpPr txBox="1"/>
          <p:nvPr>
            <p:ph idx="1" type="body"/>
          </p:nvPr>
        </p:nvSpPr>
        <p:spPr>
          <a:xfrm>
            <a:off x="628650" y="1183050"/>
            <a:ext cx="6156000" cy="3387000"/>
          </a:xfrm>
          <a:prstGeom prst="rect">
            <a:avLst/>
          </a:prstGeom>
        </p:spPr>
        <p:txBody>
          <a:bodyPr anchorCtr="0" anchor="t" bIns="34275" lIns="68575" spcFirstLastPara="1" rIns="68575" wrap="square" tIns="34275">
            <a:noAutofit/>
          </a:bodyPr>
          <a:lstStyle/>
          <a:p>
            <a:pPr indent="-342900" lvl="0" marL="457200" rtl="0" algn="l">
              <a:spcBef>
                <a:spcPts val="0"/>
              </a:spcBef>
              <a:spcAft>
                <a:spcPts val="0"/>
              </a:spcAft>
              <a:buSzPts val="1800"/>
              <a:buChar char="❖"/>
            </a:pPr>
            <a:r>
              <a:rPr lang="en" sz="1800"/>
              <a:t>Sgt. Travis Nelson, Co-Chair, MD AAIWG</a:t>
            </a:r>
            <a:endParaRPr sz="1800"/>
          </a:p>
          <a:p>
            <a:pPr indent="-342900" lvl="0" marL="457200" rtl="0" algn="l">
              <a:spcBef>
                <a:spcPts val="0"/>
              </a:spcBef>
              <a:spcAft>
                <a:spcPts val="0"/>
              </a:spcAft>
              <a:buSzPts val="1800"/>
              <a:buChar char="❖"/>
            </a:pPr>
            <a:r>
              <a:rPr lang="en" sz="1800"/>
              <a:t>Mr. Randy Linthicum, Co-Chair, MD AAIWG</a:t>
            </a:r>
            <a:endParaRPr sz="1800"/>
          </a:p>
          <a:p>
            <a:pPr indent="-342900" lvl="1" marL="914400" rtl="0" algn="l">
              <a:spcBef>
                <a:spcPts val="0"/>
              </a:spcBef>
              <a:spcAft>
                <a:spcPts val="0"/>
              </a:spcAft>
              <a:buSzPts val="1800"/>
              <a:buChar char="➢"/>
            </a:pPr>
            <a:r>
              <a:rPr b="0" lang="en"/>
              <a:t>Finishing reconciling new charter with existing membership</a:t>
            </a:r>
            <a:endParaRPr b="0"/>
          </a:p>
          <a:p>
            <a:pPr indent="-342900" lvl="1" marL="914400" rtl="0" algn="l">
              <a:spcBef>
                <a:spcPts val="0"/>
              </a:spcBef>
              <a:spcAft>
                <a:spcPts val="0"/>
              </a:spcAft>
              <a:buSzPts val="1800"/>
              <a:buChar char="➢"/>
            </a:pPr>
            <a:r>
              <a:rPr b="0" lang="en"/>
              <a:t>Appointment letters to be sent soon </a:t>
            </a:r>
            <a:endParaRPr b="0"/>
          </a:p>
          <a:p>
            <a:pPr indent="-342900" lvl="1" marL="914400" rtl="0" algn="l">
              <a:spcBef>
                <a:spcPts val="0"/>
              </a:spcBef>
              <a:spcAft>
                <a:spcPts val="0"/>
              </a:spcAft>
              <a:buSzPts val="1800"/>
              <a:buChar char="➢"/>
            </a:pPr>
            <a:r>
              <a:rPr b="0" lang="en"/>
              <a:t>New charter will be in effect for Q2 meeting</a:t>
            </a:r>
            <a:endParaRPr b="0"/>
          </a:p>
          <a:p>
            <a:pPr indent="0" lvl="0" marL="914400" rtl="0" algn="l">
              <a:spcBef>
                <a:spcPts val="800"/>
              </a:spcBef>
              <a:spcAft>
                <a:spcPts val="0"/>
              </a:spcAft>
              <a:buNone/>
            </a:pPr>
            <a:r>
              <a:t/>
            </a:r>
            <a:endParaRPr b="0">
              <a:highlight>
                <a:srgbClr val="F2F2F2"/>
              </a:highlight>
            </a:endParaRPr>
          </a:p>
        </p:txBody>
      </p:sp>
      <p:pic>
        <p:nvPicPr>
          <p:cNvPr id="238" name="Google Shape;238;p44"/>
          <p:cNvPicPr preferRelativeResize="0"/>
          <p:nvPr/>
        </p:nvPicPr>
        <p:blipFill>
          <a:blip r:embed="rId3">
            <a:alphaModFix/>
          </a:blip>
          <a:stretch>
            <a:fillRect/>
          </a:stretch>
        </p:blipFill>
        <p:spPr>
          <a:xfrm>
            <a:off x="6460800" y="1024250"/>
            <a:ext cx="2054551" cy="2685548"/>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45"/>
          <p:cNvSpPr txBox="1"/>
          <p:nvPr>
            <p:ph type="title"/>
          </p:nvPr>
        </p:nvSpPr>
        <p:spPr>
          <a:xfrm>
            <a:off x="628650" y="0"/>
            <a:ext cx="7886700" cy="994200"/>
          </a:xfrm>
          <a:prstGeom prst="rect">
            <a:avLst/>
          </a:prstGeom>
        </p:spPr>
        <p:txBody>
          <a:bodyPr anchorCtr="0" anchor="ctr" bIns="34275" lIns="68575" spcFirstLastPara="1" rIns="68575" wrap="square" tIns="34275">
            <a:noAutofit/>
          </a:bodyPr>
          <a:lstStyle/>
          <a:p>
            <a:pPr indent="0" lvl="0" marL="0" rtl="0" algn="l">
              <a:spcBef>
                <a:spcPts val="0"/>
              </a:spcBef>
              <a:spcAft>
                <a:spcPts val="0"/>
              </a:spcAft>
              <a:buNone/>
            </a:pPr>
            <a:r>
              <a:rPr lang="en"/>
              <a:t>Recent &amp; Upcoming Events</a:t>
            </a:r>
            <a:endParaRPr/>
          </a:p>
        </p:txBody>
      </p:sp>
      <p:sp>
        <p:nvSpPr>
          <p:cNvPr id="244" name="Google Shape;244;p45"/>
          <p:cNvSpPr txBox="1"/>
          <p:nvPr>
            <p:ph idx="1" type="body"/>
          </p:nvPr>
        </p:nvSpPr>
        <p:spPr>
          <a:xfrm>
            <a:off x="628650" y="1077686"/>
            <a:ext cx="7886700" cy="3387000"/>
          </a:xfrm>
          <a:prstGeom prst="rect">
            <a:avLst/>
          </a:prstGeom>
        </p:spPr>
        <p:txBody>
          <a:bodyPr anchorCtr="0" anchor="t" bIns="34275" lIns="68575" spcFirstLastPara="1" rIns="68575" wrap="square" tIns="34275">
            <a:noAutofit/>
          </a:bodyPr>
          <a:lstStyle/>
          <a:p>
            <a:pPr indent="-342900" lvl="0" marL="457200" rtl="0" algn="l">
              <a:spcBef>
                <a:spcPts val="0"/>
              </a:spcBef>
              <a:spcAft>
                <a:spcPts val="0"/>
              </a:spcAft>
              <a:buClr>
                <a:schemeClr val="dk1"/>
              </a:buClr>
              <a:buSzPts val="1800"/>
              <a:buFont typeface="Calibri"/>
              <a:buChar char="❖"/>
            </a:pPr>
            <a:r>
              <a:rPr lang="en" sz="1800"/>
              <a:t>Sgt. Travis Nelson, Co-Chair, MD AAIWG</a:t>
            </a:r>
            <a:endParaRPr sz="1800"/>
          </a:p>
          <a:p>
            <a:pPr indent="-342900" lvl="0" marL="457200" rtl="0" algn="l">
              <a:spcBef>
                <a:spcPts val="0"/>
              </a:spcBef>
              <a:spcAft>
                <a:spcPts val="0"/>
              </a:spcAft>
              <a:buClr>
                <a:schemeClr val="dk1"/>
              </a:buClr>
              <a:buSzPts val="1800"/>
              <a:buFont typeface="Calibri"/>
              <a:buChar char="❖"/>
            </a:pPr>
            <a:r>
              <a:rPr lang="en" sz="1800"/>
              <a:t>Mr. Randy Linthicum, Co-Chair, MD AAIWG</a:t>
            </a:r>
            <a:endParaRPr b="0" i="1"/>
          </a:p>
          <a:p>
            <a:pPr indent="-317500" lvl="1" marL="914400" rtl="0" algn="l">
              <a:spcBef>
                <a:spcPts val="0"/>
              </a:spcBef>
              <a:spcAft>
                <a:spcPts val="0"/>
              </a:spcAft>
              <a:buClr>
                <a:srgbClr val="000000"/>
              </a:buClr>
              <a:buSzPts val="1400"/>
              <a:buChar char="➢"/>
            </a:pPr>
            <a:r>
              <a:rPr b="0" lang="en"/>
              <a:t>Maryland Center for School Safety (July 2025)</a:t>
            </a:r>
            <a:endParaRPr b="0"/>
          </a:p>
          <a:p>
            <a:pPr indent="-317500" lvl="1" marL="914400" rtl="0" algn="l">
              <a:spcBef>
                <a:spcPts val="0"/>
              </a:spcBef>
              <a:spcAft>
                <a:spcPts val="0"/>
              </a:spcAft>
              <a:buClr>
                <a:srgbClr val="000000"/>
              </a:buClr>
              <a:buSzPts val="1400"/>
              <a:buChar char="➢"/>
            </a:pPr>
            <a:r>
              <a:rPr b="0" lang="en"/>
              <a:t>National Homeland Security Conference (Aug 2025)</a:t>
            </a:r>
            <a:endParaRPr b="0"/>
          </a:p>
          <a:p>
            <a:pPr indent="-317500" lvl="1" marL="914400" rtl="0" algn="l">
              <a:spcBef>
                <a:spcPts val="0"/>
              </a:spcBef>
              <a:spcAft>
                <a:spcPts val="0"/>
              </a:spcAft>
              <a:buClr>
                <a:srgbClr val="000000"/>
              </a:buClr>
              <a:buSzPts val="1400"/>
              <a:buChar char="➢"/>
            </a:pPr>
            <a:r>
              <a:rPr b="0" lang="en"/>
              <a:t>Others?</a:t>
            </a:r>
            <a:endParaRPr b="0"/>
          </a:p>
          <a:p>
            <a:pPr indent="0" lvl="0" marL="0" rtl="0" algn="l">
              <a:spcBef>
                <a:spcPts val="0"/>
              </a:spcBef>
              <a:spcAft>
                <a:spcPts val="0"/>
              </a:spcAft>
              <a:buNone/>
            </a:pPr>
            <a:r>
              <a:t/>
            </a:r>
            <a:endParaRPr b="0">
              <a:highlight>
                <a:srgbClr val="FFFF00"/>
              </a:highlight>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8" name="Shape 248"/>
        <p:cNvGrpSpPr/>
        <p:nvPr/>
      </p:nvGrpSpPr>
      <p:grpSpPr>
        <a:xfrm>
          <a:off x="0" y="0"/>
          <a:ext cx="0" cy="0"/>
          <a:chOff x="0" y="0"/>
          <a:chExt cx="0" cy="0"/>
        </a:xfrm>
      </p:grpSpPr>
      <p:sp>
        <p:nvSpPr>
          <p:cNvPr id="249" name="Google Shape;249;p46"/>
          <p:cNvSpPr txBox="1"/>
          <p:nvPr>
            <p:ph type="title"/>
          </p:nvPr>
        </p:nvSpPr>
        <p:spPr>
          <a:xfrm>
            <a:off x="628650" y="0"/>
            <a:ext cx="7886700" cy="994200"/>
          </a:xfrm>
          <a:prstGeom prst="rect">
            <a:avLst/>
          </a:prstGeom>
        </p:spPr>
        <p:txBody>
          <a:bodyPr anchorCtr="0" anchor="ctr" bIns="34275" lIns="68575" spcFirstLastPara="1" rIns="68575" wrap="square" tIns="34275">
            <a:noAutofit/>
          </a:bodyPr>
          <a:lstStyle/>
          <a:p>
            <a:pPr indent="0" lvl="0" marL="0" rtl="0" algn="l">
              <a:spcBef>
                <a:spcPts val="0"/>
              </a:spcBef>
              <a:spcAft>
                <a:spcPts val="0"/>
              </a:spcAft>
              <a:buNone/>
            </a:pPr>
            <a:r>
              <a:rPr lang="en"/>
              <a:t>Member Roundtable Discussion</a:t>
            </a:r>
            <a:endParaRPr/>
          </a:p>
        </p:txBody>
      </p:sp>
      <p:sp>
        <p:nvSpPr>
          <p:cNvPr id="250" name="Google Shape;250;p46"/>
          <p:cNvSpPr txBox="1"/>
          <p:nvPr>
            <p:ph idx="1" type="body"/>
          </p:nvPr>
        </p:nvSpPr>
        <p:spPr>
          <a:xfrm>
            <a:off x="628650" y="1077686"/>
            <a:ext cx="7886700" cy="3387000"/>
          </a:xfrm>
          <a:prstGeom prst="rect">
            <a:avLst/>
          </a:prstGeom>
        </p:spPr>
        <p:txBody>
          <a:bodyPr anchorCtr="0" anchor="t" bIns="34275" lIns="68575" spcFirstLastPara="1" rIns="68575" wrap="square" tIns="34275">
            <a:noAutofit/>
          </a:bodyPr>
          <a:lstStyle/>
          <a:p>
            <a:pPr indent="0" lvl="0" marL="0" rtl="0" algn="l">
              <a:spcBef>
                <a:spcPts val="800"/>
              </a:spcBef>
              <a:spcAft>
                <a:spcPts val="0"/>
              </a:spcAft>
              <a:buNone/>
            </a:pPr>
            <a:r>
              <a:rPr lang="en"/>
              <a:t>Discussion</a:t>
            </a:r>
            <a:r>
              <a:rPr lang="en"/>
              <a:t> of items of interest or concern from any voting member</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 name="Shape 254"/>
        <p:cNvGrpSpPr/>
        <p:nvPr/>
      </p:nvGrpSpPr>
      <p:grpSpPr>
        <a:xfrm>
          <a:off x="0" y="0"/>
          <a:ext cx="0" cy="0"/>
          <a:chOff x="0" y="0"/>
          <a:chExt cx="0" cy="0"/>
        </a:xfrm>
      </p:grpSpPr>
      <p:sp>
        <p:nvSpPr>
          <p:cNvPr id="255" name="Google Shape;255;p47"/>
          <p:cNvSpPr txBox="1"/>
          <p:nvPr>
            <p:ph type="title"/>
          </p:nvPr>
        </p:nvSpPr>
        <p:spPr>
          <a:xfrm>
            <a:off x="628650" y="0"/>
            <a:ext cx="7886700" cy="994200"/>
          </a:xfrm>
          <a:prstGeom prst="rect">
            <a:avLst/>
          </a:prstGeom>
          <a:noFill/>
          <a:ln>
            <a:noFill/>
          </a:ln>
        </p:spPr>
        <p:txBody>
          <a:bodyPr anchorCtr="0" anchor="ctr" bIns="34275" lIns="68575" spcFirstLastPara="1" rIns="68575" wrap="square" tIns="34275">
            <a:noAutofit/>
          </a:bodyPr>
          <a:lstStyle/>
          <a:p>
            <a:pPr indent="0" lvl="0" marL="0" rtl="0" algn="l">
              <a:lnSpc>
                <a:spcPct val="90000"/>
              </a:lnSpc>
              <a:spcBef>
                <a:spcPts val="0"/>
              </a:spcBef>
              <a:spcAft>
                <a:spcPts val="0"/>
              </a:spcAft>
              <a:buClr>
                <a:schemeClr val="dk1"/>
              </a:buClr>
              <a:buSzPts val="3300"/>
              <a:buFont typeface="Arial Black"/>
              <a:buNone/>
            </a:pPr>
            <a:r>
              <a:rPr lang="en" sz="3600"/>
              <a:t>Action Item Review</a:t>
            </a:r>
            <a:endParaRPr sz="3600"/>
          </a:p>
        </p:txBody>
      </p:sp>
      <p:sp>
        <p:nvSpPr>
          <p:cNvPr id="256" name="Google Shape;256;p47"/>
          <p:cNvSpPr txBox="1"/>
          <p:nvPr>
            <p:ph idx="1" type="body"/>
          </p:nvPr>
        </p:nvSpPr>
        <p:spPr>
          <a:xfrm>
            <a:off x="628650" y="1077686"/>
            <a:ext cx="7886700" cy="3387000"/>
          </a:xfrm>
          <a:prstGeom prst="rect">
            <a:avLst/>
          </a:prstGeom>
          <a:noFill/>
          <a:ln>
            <a:noFill/>
          </a:ln>
        </p:spPr>
        <p:txBody>
          <a:bodyPr anchorCtr="0" anchor="t" bIns="34275" lIns="68575" spcFirstLastPara="1" rIns="68575" wrap="square" tIns="34275">
            <a:noAutofit/>
          </a:bodyPr>
          <a:lstStyle/>
          <a:p>
            <a:pPr indent="-342900" lvl="0" marL="457200" rtl="0" algn="l">
              <a:spcBef>
                <a:spcPts val="0"/>
              </a:spcBef>
              <a:spcAft>
                <a:spcPts val="0"/>
              </a:spcAft>
              <a:buSzPts val="1800"/>
              <a:buChar char="❖"/>
            </a:pPr>
            <a:r>
              <a:rPr lang="en" sz="1800"/>
              <a:t>Sgt. Travis Nelson, Co-Chair, MD AAIWG</a:t>
            </a:r>
            <a:endParaRPr sz="1800"/>
          </a:p>
          <a:p>
            <a:pPr indent="-342900" lvl="0" marL="457200" rtl="0" algn="l">
              <a:spcBef>
                <a:spcPts val="0"/>
              </a:spcBef>
              <a:spcAft>
                <a:spcPts val="0"/>
              </a:spcAft>
              <a:buSzPts val="1800"/>
              <a:buChar char="❖"/>
            </a:pPr>
            <a:r>
              <a:rPr lang="en" sz="1800"/>
              <a:t>Mr. Randy Linthicum, Co-Chair, MD AAIWG</a:t>
            </a:r>
            <a:endParaRPr sz="1800"/>
          </a:p>
          <a:p>
            <a:pPr indent="0" lvl="0" marL="914400" rtl="0" algn="l">
              <a:lnSpc>
                <a:spcPct val="90000"/>
              </a:lnSpc>
              <a:spcBef>
                <a:spcPts val="0"/>
              </a:spcBef>
              <a:spcAft>
                <a:spcPts val="0"/>
              </a:spcAft>
              <a:buNone/>
            </a:pPr>
            <a:r>
              <a:t/>
            </a:r>
            <a:endParaRPr b="0" sz="1800"/>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0" name="Shape 260"/>
        <p:cNvGrpSpPr/>
        <p:nvPr/>
      </p:nvGrpSpPr>
      <p:grpSpPr>
        <a:xfrm>
          <a:off x="0" y="0"/>
          <a:ext cx="0" cy="0"/>
          <a:chOff x="0" y="0"/>
          <a:chExt cx="0" cy="0"/>
        </a:xfrm>
      </p:grpSpPr>
      <p:sp>
        <p:nvSpPr>
          <p:cNvPr id="261" name="Google Shape;261;p48"/>
          <p:cNvSpPr txBox="1"/>
          <p:nvPr>
            <p:ph type="title"/>
          </p:nvPr>
        </p:nvSpPr>
        <p:spPr>
          <a:xfrm>
            <a:off x="628650" y="0"/>
            <a:ext cx="7886700" cy="994200"/>
          </a:xfrm>
          <a:prstGeom prst="rect">
            <a:avLst/>
          </a:prstGeom>
        </p:spPr>
        <p:txBody>
          <a:bodyPr anchorCtr="0" anchor="ctr" bIns="34275" lIns="68575" spcFirstLastPara="1" rIns="68575" wrap="square" tIns="34275">
            <a:noAutofit/>
          </a:bodyPr>
          <a:lstStyle/>
          <a:p>
            <a:pPr indent="0" lvl="0" marL="0" rtl="0" algn="l">
              <a:spcBef>
                <a:spcPts val="0"/>
              </a:spcBef>
              <a:spcAft>
                <a:spcPts val="0"/>
              </a:spcAft>
              <a:buNone/>
            </a:pPr>
            <a:r>
              <a:rPr lang="en"/>
              <a:t>Closing Remarks</a:t>
            </a:r>
            <a:endParaRPr/>
          </a:p>
        </p:txBody>
      </p:sp>
      <p:sp>
        <p:nvSpPr>
          <p:cNvPr id="262" name="Google Shape;262;p48"/>
          <p:cNvSpPr txBox="1"/>
          <p:nvPr>
            <p:ph idx="1" type="body"/>
          </p:nvPr>
        </p:nvSpPr>
        <p:spPr>
          <a:xfrm>
            <a:off x="628650" y="1077686"/>
            <a:ext cx="7886700" cy="3387000"/>
          </a:xfrm>
          <a:prstGeom prst="rect">
            <a:avLst/>
          </a:prstGeom>
        </p:spPr>
        <p:txBody>
          <a:bodyPr anchorCtr="0" anchor="t" bIns="34275" lIns="68575" spcFirstLastPara="1" rIns="68575" wrap="square" tIns="34275">
            <a:noAutofit/>
          </a:bodyPr>
          <a:lstStyle/>
          <a:p>
            <a:pPr indent="-342900" lvl="0" marL="457200" rtl="0" algn="l">
              <a:spcBef>
                <a:spcPts val="0"/>
              </a:spcBef>
              <a:spcAft>
                <a:spcPts val="0"/>
              </a:spcAft>
              <a:buSzPts val="1800"/>
              <a:buChar char="❖"/>
            </a:pPr>
            <a:r>
              <a:rPr lang="en" sz="1800"/>
              <a:t>Sgt. Travis Nelson, Co-Chair, MD AAIWG</a:t>
            </a:r>
            <a:endParaRPr sz="1800"/>
          </a:p>
          <a:p>
            <a:pPr indent="-342900" lvl="0" marL="457200" rtl="0" algn="l">
              <a:spcBef>
                <a:spcPts val="0"/>
              </a:spcBef>
              <a:spcAft>
                <a:spcPts val="0"/>
              </a:spcAft>
              <a:buSzPts val="1800"/>
              <a:buChar char="❖"/>
            </a:pPr>
            <a:r>
              <a:rPr lang="en" sz="1800"/>
              <a:t>Mr. Randy Linthicum, Co-Chair, MD AAIWG</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6" name="Shape 266"/>
        <p:cNvGrpSpPr/>
        <p:nvPr/>
      </p:nvGrpSpPr>
      <p:grpSpPr>
        <a:xfrm>
          <a:off x="0" y="0"/>
          <a:ext cx="0" cy="0"/>
          <a:chOff x="0" y="0"/>
          <a:chExt cx="0" cy="0"/>
        </a:xfrm>
      </p:grpSpPr>
      <p:sp>
        <p:nvSpPr>
          <p:cNvPr id="267" name="Google Shape;267;p49"/>
          <p:cNvSpPr txBox="1"/>
          <p:nvPr>
            <p:ph type="title"/>
          </p:nvPr>
        </p:nvSpPr>
        <p:spPr>
          <a:xfrm>
            <a:off x="628650" y="1315950"/>
            <a:ext cx="7886700" cy="2183100"/>
          </a:xfrm>
          <a:prstGeom prst="rect">
            <a:avLst/>
          </a:prstGeom>
        </p:spPr>
        <p:txBody>
          <a:bodyPr anchorCtr="0" anchor="ctr" bIns="34275" lIns="68575" spcFirstLastPara="1" rIns="68575" wrap="square" tIns="34275">
            <a:noAutofit/>
          </a:bodyPr>
          <a:lstStyle/>
          <a:p>
            <a:pPr indent="0" lvl="0" marL="0" rtl="0" algn="ctr">
              <a:spcBef>
                <a:spcPts val="0"/>
              </a:spcBef>
              <a:spcAft>
                <a:spcPts val="0"/>
              </a:spcAft>
              <a:buNone/>
            </a:pPr>
            <a:r>
              <a:rPr lang="en"/>
              <a:t>Adjourn</a:t>
            </a:r>
            <a:endParaRPr/>
          </a:p>
          <a:p>
            <a:pPr indent="0" lvl="0" marL="0" rtl="0" algn="ctr">
              <a:spcBef>
                <a:spcPts val="0"/>
              </a:spcBef>
              <a:spcAft>
                <a:spcPts val="0"/>
              </a:spcAft>
              <a:buNone/>
            </a:pPr>
            <a:r>
              <a:t/>
            </a:r>
            <a:endParaRPr/>
          </a:p>
          <a:p>
            <a:pPr indent="0" lvl="0" marL="0" rtl="0" algn="ctr">
              <a:spcBef>
                <a:spcPts val="0"/>
              </a:spcBef>
              <a:spcAft>
                <a:spcPts val="0"/>
              </a:spcAft>
              <a:buNone/>
            </a:pPr>
            <a:r>
              <a:rPr lang="en" sz="1800"/>
              <a:t>aaiwg.mdem@maryland.gov</a:t>
            </a:r>
            <a:endParaRPr sz="18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25"/>
          <p:cNvSpPr txBox="1"/>
          <p:nvPr>
            <p:ph type="title"/>
          </p:nvPr>
        </p:nvSpPr>
        <p:spPr>
          <a:xfrm>
            <a:off x="628650" y="0"/>
            <a:ext cx="7886700" cy="994200"/>
          </a:xfrm>
          <a:prstGeom prst="rect">
            <a:avLst/>
          </a:prstGeom>
          <a:noFill/>
          <a:ln>
            <a:noFill/>
          </a:ln>
        </p:spPr>
        <p:txBody>
          <a:bodyPr anchorCtr="0" anchor="ctr" bIns="34275" lIns="68575" spcFirstLastPara="1" rIns="68575" wrap="square" tIns="34275">
            <a:noAutofit/>
          </a:bodyPr>
          <a:lstStyle/>
          <a:p>
            <a:pPr indent="0" lvl="0" marL="0" rtl="0" algn="l">
              <a:lnSpc>
                <a:spcPct val="90000"/>
              </a:lnSpc>
              <a:spcBef>
                <a:spcPts val="0"/>
              </a:spcBef>
              <a:spcAft>
                <a:spcPts val="0"/>
              </a:spcAft>
              <a:buClr>
                <a:schemeClr val="dk1"/>
              </a:buClr>
              <a:buSzPts val="3300"/>
              <a:buFont typeface="Arial Black"/>
              <a:buNone/>
            </a:pPr>
            <a:r>
              <a:rPr lang="en" sz="3600"/>
              <a:t>Call to Order</a:t>
            </a:r>
            <a:endParaRPr sz="3600"/>
          </a:p>
        </p:txBody>
      </p:sp>
      <p:sp>
        <p:nvSpPr>
          <p:cNvPr id="114" name="Google Shape;114;p25"/>
          <p:cNvSpPr txBox="1"/>
          <p:nvPr>
            <p:ph idx="1" type="body"/>
          </p:nvPr>
        </p:nvSpPr>
        <p:spPr>
          <a:xfrm>
            <a:off x="628650" y="1077686"/>
            <a:ext cx="7886700" cy="3387000"/>
          </a:xfrm>
          <a:prstGeom prst="rect">
            <a:avLst/>
          </a:prstGeom>
          <a:noFill/>
          <a:ln>
            <a:noFill/>
          </a:ln>
        </p:spPr>
        <p:txBody>
          <a:bodyPr anchorCtr="0" anchor="t" bIns="34275" lIns="68575" spcFirstLastPara="1" rIns="68575" wrap="square" tIns="34275">
            <a:noAutofit/>
          </a:bodyPr>
          <a:lstStyle/>
          <a:p>
            <a:pPr indent="-342900" lvl="0" marL="457200" rtl="0" algn="l">
              <a:spcBef>
                <a:spcPts val="0"/>
              </a:spcBef>
              <a:spcAft>
                <a:spcPts val="0"/>
              </a:spcAft>
              <a:buSzPts val="1800"/>
              <a:buChar char="❖"/>
            </a:pPr>
            <a:r>
              <a:rPr lang="en" sz="1800"/>
              <a:t>Sgt. Travis Nelson, Co-Chair, MD AAIWG</a:t>
            </a:r>
            <a:endParaRPr sz="1800"/>
          </a:p>
          <a:p>
            <a:pPr indent="-342900" lvl="0" marL="457200" rtl="0" algn="l">
              <a:spcBef>
                <a:spcPts val="0"/>
              </a:spcBef>
              <a:spcAft>
                <a:spcPts val="0"/>
              </a:spcAft>
              <a:buSzPts val="1800"/>
              <a:buChar char="❖"/>
            </a:pPr>
            <a:r>
              <a:rPr lang="en" sz="1800"/>
              <a:t>Mr. Randy Linthicum, Co-Chair, MD AAIWG</a:t>
            </a:r>
            <a:endParaRPr sz="1800"/>
          </a:p>
          <a:p>
            <a:pPr indent="-342900" lvl="1" marL="914400" rtl="0" algn="l">
              <a:lnSpc>
                <a:spcPct val="90000"/>
              </a:lnSpc>
              <a:spcBef>
                <a:spcPts val="0"/>
              </a:spcBef>
              <a:spcAft>
                <a:spcPts val="0"/>
              </a:spcAft>
              <a:buSzPts val="1800"/>
              <a:buChar char="➢"/>
            </a:pPr>
            <a:r>
              <a:rPr b="0" lang="en" sz="1800"/>
              <a:t>Introductions</a:t>
            </a:r>
            <a:endParaRPr b="0" sz="1800"/>
          </a:p>
          <a:p>
            <a:pPr indent="-342900" lvl="1" marL="914400" rtl="0" algn="l">
              <a:lnSpc>
                <a:spcPct val="90000"/>
              </a:lnSpc>
              <a:spcBef>
                <a:spcPts val="0"/>
              </a:spcBef>
              <a:spcAft>
                <a:spcPts val="0"/>
              </a:spcAft>
              <a:buSzPts val="1800"/>
              <a:buChar char="➢"/>
            </a:pPr>
            <a:r>
              <a:rPr b="0" lang="en" sz="1800"/>
              <a:t>Approval of Meeting Minutes from </a:t>
            </a:r>
            <a:r>
              <a:rPr b="0" lang="en"/>
              <a:t>December 3, 2024</a:t>
            </a:r>
            <a:endParaRPr b="0"/>
          </a:p>
          <a:p>
            <a:pPr indent="0" lvl="0" marL="0" rtl="0" algn="l">
              <a:lnSpc>
                <a:spcPct val="90000"/>
              </a:lnSpc>
              <a:spcBef>
                <a:spcPts val="0"/>
              </a:spcBef>
              <a:spcAft>
                <a:spcPts val="0"/>
              </a:spcAft>
              <a:buNone/>
            </a:pPr>
            <a:r>
              <a:t/>
            </a:r>
            <a:endParaRPr b="0"/>
          </a:p>
          <a:p>
            <a:pPr indent="0" lvl="0" marL="914400" rtl="0" algn="l">
              <a:lnSpc>
                <a:spcPct val="90000"/>
              </a:lnSpc>
              <a:spcBef>
                <a:spcPts val="0"/>
              </a:spcBef>
              <a:spcAft>
                <a:spcPts val="0"/>
              </a:spcAft>
              <a:buNone/>
            </a:pPr>
            <a:r>
              <a:t/>
            </a:r>
            <a:endParaRPr b="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26"/>
          <p:cNvSpPr txBox="1"/>
          <p:nvPr>
            <p:ph type="title"/>
          </p:nvPr>
        </p:nvSpPr>
        <p:spPr>
          <a:xfrm>
            <a:off x="628650" y="0"/>
            <a:ext cx="7886700" cy="994200"/>
          </a:xfrm>
          <a:prstGeom prst="rect">
            <a:avLst/>
          </a:prstGeom>
        </p:spPr>
        <p:txBody>
          <a:bodyPr anchorCtr="0" anchor="ctr" bIns="34275" lIns="68575" spcFirstLastPara="1" rIns="68575" wrap="square" tIns="34275">
            <a:noAutofit/>
          </a:bodyPr>
          <a:lstStyle/>
          <a:p>
            <a:pPr indent="0" lvl="0" marL="0" rtl="0" algn="l">
              <a:spcBef>
                <a:spcPts val="0"/>
              </a:spcBef>
              <a:spcAft>
                <a:spcPts val="0"/>
              </a:spcAft>
              <a:buNone/>
            </a:pPr>
            <a:r>
              <a:rPr lang="en"/>
              <a:t>Legislative Update</a:t>
            </a:r>
            <a:endParaRPr/>
          </a:p>
        </p:txBody>
      </p:sp>
      <p:sp>
        <p:nvSpPr>
          <p:cNvPr id="120" name="Google Shape;120;p26"/>
          <p:cNvSpPr txBox="1"/>
          <p:nvPr>
            <p:ph idx="1" type="body"/>
          </p:nvPr>
        </p:nvSpPr>
        <p:spPr>
          <a:xfrm>
            <a:off x="628650" y="878261"/>
            <a:ext cx="7886700" cy="3387000"/>
          </a:xfrm>
          <a:prstGeom prst="rect">
            <a:avLst/>
          </a:prstGeom>
        </p:spPr>
        <p:txBody>
          <a:bodyPr anchorCtr="0" anchor="t" bIns="34275" lIns="68575" spcFirstLastPara="1" rIns="68575" wrap="square" tIns="34275">
            <a:noAutofit/>
          </a:bodyPr>
          <a:lstStyle/>
          <a:p>
            <a:pPr indent="-342900" lvl="0" marL="457200" rtl="0" algn="l">
              <a:spcBef>
                <a:spcPts val="0"/>
              </a:spcBef>
              <a:spcAft>
                <a:spcPts val="0"/>
              </a:spcAft>
              <a:buSzPts val="1800"/>
              <a:buChar char="❖"/>
            </a:pPr>
            <a:r>
              <a:rPr lang="en" sz="1800"/>
              <a:t>Ms. Anna Sierra, MDEM</a:t>
            </a:r>
            <a:endParaRPr sz="1800"/>
          </a:p>
          <a:p>
            <a:pPr indent="-342900" lvl="1" marL="914400" rtl="0" algn="l">
              <a:spcBef>
                <a:spcPts val="0"/>
              </a:spcBef>
              <a:spcAft>
                <a:spcPts val="0"/>
              </a:spcAft>
              <a:buSzPts val="1800"/>
              <a:buChar char="➢"/>
            </a:pPr>
            <a:r>
              <a:rPr b="0" lang="en"/>
              <a:t>Recent legislative activity relevant to AAIWG </a:t>
            </a:r>
            <a:endParaRPr b="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27"/>
          <p:cNvSpPr txBox="1"/>
          <p:nvPr>
            <p:ph type="title"/>
          </p:nvPr>
        </p:nvSpPr>
        <p:spPr>
          <a:xfrm>
            <a:off x="628650" y="275925"/>
            <a:ext cx="7886700" cy="994200"/>
          </a:xfrm>
          <a:prstGeom prst="rect">
            <a:avLst/>
          </a:prstGeom>
          <a:noFill/>
          <a:ln>
            <a:noFill/>
          </a:ln>
        </p:spPr>
        <p:txBody>
          <a:bodyPr anchorCtr="0" anchor="ctr" bIns="34275" lIns="68575" spcFirstLastPara="1" rIns="68575" wrap="square" tIns="34275">
            <a:noAutofit/>
          </a:bodyPr>
          <a:lstStyle/>
          <a:p>
            <a:pPr indent="0" lvl="0" marL="0" rtl="0" algn="l">
              <a:lnSpc>
                <a:spcPct val="90000"/>
              </a:lnSpc>
              <a:spcBef>
                <a:spcPts val="0"/>
              </a:spcBef>
              <a:spcAft>
                <a:spcPts val="0"/>
              </a:spcAft>
              <a:buClr>
                <a:schemeClr val="dk1"/>
              </a:buClr>
              <a:buSzPts val="3300"/>
              <a:buFont typeface="Arial Black"/>
              <a:buNone/>
            </a:pPr>
            <a:r>
              <a:rPr lang="en" sz="3500"/>
              <a:t>Subcommittee Updates</a:t>
            </a:r>
            <a:endParaRPr sz="3500"/>
          </a:p>
        </p:txBody>
      </p:sp>
      <p:sp>
        <p:nvSpPr>
          <p:cNvPr id="126" name="Google Shape;126;p27"/>
          <p:cNvSpPr txBox="1"/>
          <p:nvPr>
            <p:ph idx="1" type="body"/>
          </p:nvPr>
        </p:nvSpPr>
        <p:spPr>
          <a:xfrm>
            <a:off x="713225" y="1216900"/>
            <a:ext cx="7886700" cy="3099000"/>
          </a:xfrm>
          <a:prstGeom prst="rect">
            <a:avLst/>
          </a:prstGeom>
          <a:noFill/>
          <a:ln>
            <a:noFill/>
          </a:ln>
        </p:spPr>
        <p:txBody>
          <a:bodyPr anchorCtr="0" anchor="t" bIns="34275" lIns="68575" spcFirstLastPara="1" rIns="68575" wrap="square" tIns="34275">
            <a:noAutofit/>
          </a:bodyPr>
          <a:lstStyle/>
          <a:p>
            <a:pPr indent="-317500" lvl="0" marL="457200" rtl="0" algn="l">
              <a:spcBef>
                <a:spcPts val="0"/>
              </a:spcBef>
              <a:spcAft>
                <a:spcPts val="0"/>
              </a:spcAft>
              <a:buSzPts val="1400"/>
              <a:buChar char="❖"/>
            </a:pPr>
            <a:r>
              <a:rPr b="0" lang="en"/>
              <a:t>First Responder Guidelines </a:t>
            </a:r>
            <a:endParaRPr b="0" i="1"/>
          </a:p>
          <a:p>
            <a:pPr indent="-317500" lvl="0" marL="457200" rtl="0" algn="l">
              <a:spcBef>
                <a:spcPts val="0"/>
              </a:spcBef>
              <a:spcAft>
                <a:spcPts val="0"/>
              </a:spcAft>
              <a:buSzPts val="1400"/>
              <a:buChar char="❖"/>
            </a:pPr>
            <a:r>
              <a:rPr b="0" lang="en"/>
              <a:t>Emergency People Search &amp; Recovery</a:t>
            </a:r>
            <a:endParaRPr b="0"/>
          </a:p>
          <a:p>
            <a:pPr indent="-317500" lvl="0" marL="457200" rtl="0" algn="l">
              <a:spcBef>
                <a:spcPts val="0"/>
              </a:spcBef>
              <a:spcAft>
                <a:spcPts val="0"/>
              </a:spcAft>
              <a:buSzPts val="1400"/>
              <a:buChar char="❖"/>
            </a:pPr>
            <a:r>
              <a:rPr b="0" lang="en"/>
              <a:t>Community Outreach/Website</a:t>
            </a:r>
            <a:endParaRPr b="0"/>
          </a:p>
          <a:p>
            <a:pPr indent="0" lvl="0" marL="914400" rtl="0" algn="l">
              <a:spcBef>
                <a:spcPts val="0"/>
              </a:spcBef>
              <a:spcAft>
                <a:spcPts val="0"/>
              </a:spcAft>
              <a:buNone/>
            </a:pPr>
            <a:r>
              <a:t/>
            </a:r>
            <a:endParaRPr b="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28"/>
          <p:cNvSpPr txBox="1"/>
          <p:nvPr>
            <p:ph type="title"/>
          </p:nvPr>
        </p:nvSpPr>
        <p:spPr>
          <a:xfrm>
            <a:off x="628650" y="0"/>
            <a:ext cx="7886700" cy="994200"/>
          </a:xfrm>
          <a:prstGeom prst="rect">
            <a:avLst/>
          </a:prstGeom>
        </p:spPr>
        <p:txBody>
          <a:bodyPr anchorCtr="0" anchor="ctr" bIns="34275" lIns="68575" spcFirstLastPara="1" rIns="68575" wrap="square" tIns="34275">
            <a:noAutofit/>
          </a:bodyPr>
          <a:lstStyle/>
          <a:p>
            <a:pPr indent="0" lvl="0" marL="0" rtl="0" algn="l">
              <a:spcBef>
                <a:spcPts val="0"/>
              </a:spcBef>
              <a:spcAft>
                <a:spcPts val="0"/>
              </a:spcAft>
              <a:buNone/>
            </a:pPr>
            <a:r>
              <a:rPr lang="en"/>
              <a:t>First Responder Guidelines</a:t>
            </a:r>
            <a:endParaRPr/>
          </a:p>
        </p:txBody>
      </p:sp>
      <p:sp>
        <p:nvSpPr>
          <p:cNvPr id="132" name="Google Shape;132;p28"/>
          <p:cNvSpPr txBox="1"/>
          <p:nvPr>
            <p:ph idx="1" type="body"/>
          </p:nvPr>
        </p:nvSpPr>
        <p:spPr>
          <a:xfrm>
            <a:off x="628650" y="994200"/>
            <a:ext cx="7603800" cy="3387000"/>
          </a:xfrm>
          <a:prstGeom prst="rect">
            <a:avLst/>
          </a:prstGeom>
        </p:spPr>
        <p:txBody>
          <a:bodyPr anchorCtr="0" anchor="t" bIns="34275" lIns="68575" spcFirstLastPara="1" rIns="68575" wrap="square" tIns="34275">
            <a:noAutofit/>
          </a:bodyPr>
          <a:lstStyle/>
          <a:p>
            <a:pPr indent="-342900" lvl="0" marL="457200" rtl="0" algn="l">
              <a:spcBef>
                <a:spcPts val="800"/>
              </a:spcBef>
              <a:spcAft>
                <a:spcPts val="0"/>
              </a:spcAft>
              <a:buSzPts val="1800"/>
              <a:buChar char="❖"/>
            </a:pPr>
            <a:r>
              <a:rPr lang="en" sz="1800"/>
              <a:t>Mr. Scott Haas, Queen Anne’s County</a:t>
            </a:r>
            <a:endParaRPr b="0"/>
          </a:p>
          <a:p>
            <a:pPr indent="-342900" lvl="1" marL="914400" rtl="0" algn="l">
              <a:spcBef>
                <a:spcPts val="0"/>
              </a:spcBef>
              <a:spcAft>
                <a:spcPts val="0"/>
              </a:spcAft>
              <a:buSzPts val="1800"/>
              <a:buChar char="➢"/>
            </a:pPr>
            <a:r>
              <a:rPr b="0" lang="en"/>
              <a:t>Collaboration with National Urban Security Technology Laboratory - Big City Fire Working Group</a:t>
            </a:r>
            <a:endParaRPr b="0"/>
          </a:p>
          <a:p>
            <a:pPr indent="-342900" lvl="1" marL="914400" marR="0" rtl="0" algn="l">
              <a:lnSpc>
                <a:spcPct val="90000"/>
              </a:lnSpc>
              <a:spcBef>
                <a:spcPts val="0"/>
              </a:spcBef>
              <a:spcAft>
                <a:spcPts val="0"/>
              </a:spcAft>
              <a:buSzPts val="1800"/>
              <a:buChar char="➢"/>
            </a:pPr>
            <a:r>
              <a:rPr b="0" lang="en"/>
              <a:t>Next meeting: TBD - April </a:t>
            </a:r>
            <a:endParaRPr b="0"/>
          </a:p>
          <a:p>
            <a:pPr indent="0" lvl="0" marL="914400" rtl="0" algn="l">
              <a:spcBef>
                <a:spcPts val="800"/>
              </a:spcBef>
              <a:spcAft>
                <a:spcPts val="0"/>
              </a:spcAft>
              <a:buNone/>
            </a:pPr>
            <a:r>
              <a:t/>
            </a:r>
            <a:endParaRPr b="0"/>
          </a:p>
          <a:p>
            <a:pPr indent="0" lvl="0" marL="0" rtl="0" algn="l">
              <a:spcBef>
                <a:spcPts val="800"/>
              </a:spcBef>
              <a:spcAft>
                <a:spcPts val="0"/>
              </a:spcAft>
              <a:buNone/>
            </a:pPr>
            <a:r>
              <a:t/>
            </a:r>
            <a:endParaRPr b="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9"/>
          <p:cNvSpPr txBox="1"/>
          <p:nvPr>
            <p:ph type="title"/>
          </p:nvPr>
        </p:nvSpPr>
        <p:spPr>
          <a:xfrm>
            <a:off x="628650" y="0"/>
            <a:ext cx="7886700" cy="994200"/>
          </a:xfrm>
          <a:prstGeom prst="rect">
            <a:avLst/>
          </a:prstGeom>
        </p:spPr>
        <p:txBody>
          <a:bodyPr anchorCtr="0" anchor="ctr" bIns="34275" lIns="68575" spcFirstLastPara="1" rIns="68575" wrap="square" tIns="34275">
            <a:noAutofit/>
          </a:bodyPr>
          <a:lstStyle/>
          <a:p>
            <a:pPr indent="0" lvl="0" marL="0" rtl="0" algn="l">
              <a:spcBef>
                <a:spcPts val="0"/>
              </a:spcBef>
              <a:spcAft>
                <a:spcPts val="0"/>
              </a:spcAft>
              <a:buNone/>
            </a:pPr>
            <a:r>
              <a:rPr lang="en"/>
              <a:t>Emergency People Search &amp; Recovery</a:t>
            </a:r>
            <a:endParaRPr/>
          </a:p>
        </p:txBody>
      </p:sp>
      <p:sp>
        <p:nvSpPr>
          <p:cNvPr id="138" name="Google Shape;138;p29"/>
          <p:cNvSpPr txBox="1"/>
          <p:nvPr>
            <p:ph idx="1" type="body"/>
          </p:nvPr>
        </p:nvSpPr>
        <p:spPr>
          <a:xfrm>
            <a:off x="628650" y="994200"/>
            <a:ext cx="7603800" cy="3387000"/>
          </a:xfrm>
          <a:prstGeom prst="rect">
            <a:avLst/>
          </a:prstGeom>
        </p:spPr>
        <p:txBody>
          <a:bodyPr anchorCtr="0" anchor="t" bIns="34275" lIns="68575" spcFirstLastPara="1" rIns="68575" wrap="square" tIns="34275">
            <a:noAutofit/>
          </a:bodyPr>
          <a:lstStyle/>
          <a:p>
            <a:pPr indent="-342900" lvl="0" marL="457200" rtl="0" algn="l">
              <a:spcBef>
                <a:spcPts val="800"/>
              </a:spcBef>
              <a:spcAft>
                <a:spcPts val="0"/>
              </a:spcAft>
              <a:buSzPts val="1800"/>
              <a:buChar char="❖"/>
            </a:pPr>
            <a:r>
              <a:rPr lang="en" sz="1800"/>
              <a:t>Ms. Jennifer Gray, Tetra Tech</a:t>
            </a:r>
            <a:endParaRPr b="0"/>
          </a:p>
          <a:p>
            <a:pPr indent="-342900" lvl="1" marL="914400" rtl="0" algn="l">
              <a:spcBef>
                <a:spcPts val="0"/>
              </a:spcBef>
              <a:spcAft>
                <a:spcPts val="0"/>
              </a:spcAft>
              <a:buSzPts val="1800"/>
              <a:buChar char="➢"/>
            </a:pPr>
            <a:r>
              <a:rPr b="0" lang="en"/>
              <a:t>Ms. Bethany Brown has moved to a new position at Dept of Aging</a:t>
            </a:r>
            <a:endParaRPr b="0"/>
          </a:p>
          <a:p>
            <a:pPr indent="-317500" lvl="2" marL="1371600" rtl="0" algn="l">
              <a:spcBef>
                <a:spcPts val="0"/>
              </a:spcBef>
              <a:spcAft>
                <a:spcPts val="0"/>
              </a:spcAft>
              <a:buSzPts val="1400"/>
              <a:buChar char="■"/>
            </a:pPr>
            <a:r>
              <a:rPr b="0" lang="en"/>
              <a:t>Will be looking for a new Subcommittee Chair</a:t>
            </a:r>
            <a:endParaRPr b="0"/>
          </a:p>
          <a:p>
            <a:pPr indent="-342900" lvl="1" marL="914400" rtl="0" algn="l">
              <a:spcBef>
                <a:spcPts val="0"/>
              </a:spcBef>
              <a:spcAft>
                <a:spcPts val="0"/>
              </a:spcAft>
              <a:buSzPts val="1800"/>
              <a:buChar char="➢"/>
            </a:pPr>
            <a:r>
              <a:rPr b="0" lang="en"/>
              <a:t>Support Services for MCI awareness-level training pilot</a:t>
            </a:r>
            <a:endParaRPr b="0"/>
          </a:p>
          <a:p>
            <a:pPr indent="-317500" lvl="2" marL="1371600" rtl="0" algn="l">
              <a:spcBef>
                <a:spcPts val="0"/>
              </a:spcBef>
              <a:spcAft>
                <a:spcPts val="0"/>
              </a:spcAft>
              <a:buSzPts val="1400"/>
              <a:buChar char="■"/>
            </a:pPr>
            <a:r>
              <a:rPr b="0" lang="en"/>
              <a:t>1/16/25 in Crownsville - cancelled due to low registration</a:t>
            </a:r>
            <a:endParaRPr b="0"/>
          </a:p>
          <a:p>
            <a:pPr indent="-317500" lvl="2" marL="1371600" rtl="0" algn="l">
              <a:spcBef>
                <a:spcPts val="0"/>
              </a:spcBef>
              <a:spcAft>
                <a:spcPts val="0"/>
              </a:spcAft>
              <a:buSzPts val="1400"/>
              <a:buChar char="■"/>
            </a:pPr>
            <a:r>
              <a:rPr b="0" lang="en"/>
              <a:t>Pilot held at Symposium </a:t>
            </a:r>
            <a:endParaRPr b="0"/>
          </a:p>
          <a:p>
            <a:pPr indent="-342900" lvl="1" marL="914400" marR="0" rtl="0" algn="l">
              <a:lnSpc>
                <a:spcPct val="90000"/>
              </a:lnSpc>
              <a:spcBef>
                <a:spcPts val="0"/>
              </a:spcBef>
              <a:spcAft>
                <a:spcPts val="0"/>
              </a:spcAft>
              <a:buSzPts val="1800"/>
              <a:buChar char="➢"/>
            </a:pPr>
            <a:r>
              <a:rPr b="0" lang="en"/>
              <a:t>Next meeting: TBD </a:t>
            </a:r>
            <a:endParaRPr b="0"/>
          </a:p>
          <a:p>
            <a:pPr indent="0" lvl="0" marL="914400" rtl="0" algn="l">
              <a:spcBef>
                <a:spcPts val="800"/>
              </a:spcBef>
              <a:spcAft>
                <a:spcPts val="0"/>
              </a:spcAft>
              <a:buNone/>
            </a:pPr>
            <a:r>
              <a:t/>
            </a:r>
            <a:endParaRPr b="0"/>
          </a:p>
          <a:p>
            <a:pPr indent="0" lvl="0" marL="0" rtl="0" algn="l">
              <a:spcBef>
                <a:spcPts val="800"/>
              </a:spcBef>
              <a:spcAft>
                <a:spcPts val="0"/>
              </a:spcAft>
              <a:buNone/>
            </a:pPr>
            <a:r>
              <a:t/>
            </a:r>
            <a:endParaRPr b="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30"/>
          <p:cNvSpPr txBox="1"/>
          <p:nvPr>
            <p:ph type="title"/>
          </p:nvPr>
        </p:nvSpPr>
        <p:spPr>
          <a:xfrm>
            <a:off x="628650" y="0"/>
            <a:ext cx="7886700" cy="994200"/>
          </a:xfrm>
          <a:prstGeom prst="rect">
            <a:avLst/>
          </a:prstGeom>
        </p:spPr>
        <p:txBody>
          <a:bodyPr anchorCtr="0" anchor="ctr" bIns="34275" lIns="68575" spcFirstLastPara="1" rIns="68575" wrap="square" tIns="34275">
            <a:noAutofit/>
          </a:bodyPr>
          <a:lstStyle/>
          <a:p>
            <a:pPr indent="0" lvl="0" marL="0" rtl="0" algn="l">
              <a:spcBef>
                <a:spcPts val="0"/>
              </a:spcBef>
              <a:spcAft>
                <a:spcPts val="0"/>
              </a:spcAft>
              <a:buNone/>
            </a:pPr>
            <a:r>
              <a:rPr lang="en"/>
              <a:t>Community Outreach/Website</a:t>
            </a:r>
            <a:endParaRPr/>
          </a:p>
        </p:txBody>
      </p:sp>
      <p:sp>
        <p:nvSpPr>
          <p:cNvPr id="144" name="Google Shape;144;p30"/>
          <p:cNvSpPr txBox="1"/>
          <p:nvPr>
            <p:ph idx="1" type="body"/>
          </p:nvPr>
        </p:nvSpPr>
        <p:spPr>
          <a:xfrm>
            <a:off x="628650" y="994200"/>
            <a:ext cx="7603800" cy="3387000"/>
          </a:xfrm>
          <a:prstGeom prst="rect">
            <a:avLst/>
          </a:prstGeom>
        </p:spPr>
        <p:txBody>
          <a:bodyPr anchorCtr="0" anchor="t" bIns="34275" lIns="68575" spcFirstLastPara="1" rIns="68575" wrap="square" tIns="34275">
            <a:noAutofit/>
          </a:bodyPr>
          <a:lstStyle/>
          <a:p>
            <a:pPr indent="-342900" lvl="0" marL="457200" rtl="0" algn="l">
              <a:spcBef>
                <a:spcPts val="800"/>
              </a:spcBef>
              <a:spcAft>
                <a:spcPts val="0"/>
              </a:spcAft>
              <a:buSzPts val="1800"/>
              <a:buChar char="❖"/>
            </a:pPr>
            <a:r>
              <a:rPr lang="en" sz="1800"/>
              <a:t>Ms. Jennifer Gray, Tetra Tech</a:t>
            </a:r>
            <a:endParaRPr b="0"/>
          </a:p>
          <a:p>
            <a:pPr indent="-342900" lvl="1" marL="914400" rtl="0" algn="l">
              <a:spcBef>
                <a:spcPts val="0"/>
              </a:spcBef>
              <a:spcAft>
                <a:spcPts val="0"/>
              </a:spcAft>
              <a:buSzPts val="1800"/>
              <a:buChar char="➢"/>
            </a:pPr>
            <a:r>
              <a:rPr b="0" lang="en"/>
              <a:t>Planned website updates/maintenance:</a:t>
            </a:r>
            <a:endParaRPr b="0"/>
          </a:p>
          <a:p>
            <a:pPr indent="-342900" lvl="2" marL="1371600" rtl="0" algn="l">
              <a:spcBef>
                <a:spcPts val="0"/>
              </a:spcBef>
              <a:spcAft>
                <a:spcPts val="0"/>
              </a:spcAft>
              <a:buSzPts val="1800"/>
              <a:buChar char="■"/>
            </a:pPr>
            <a:r>
              <a:rPr b="0" lang="en"/>
              <a:t>Link check</a:t>
            </a:r>
            <a:endParaRPr b="0"/>
          </a:p>
          <a:p>
            <a:pPr indent="-342900" lvl="2" marL="1371600" rtl="0" algn="l">
              <a:spcBef>
                <a:spcPts val="0"/>
              </a:spcBef>
              <a:spcAft>
                <a:spcPts val="0"/>
              </a:spcAft>
              <a:buSzPts val="1800"/>
              <a:buChar char="■"/>
            </a:pPr>
            <a:r>
              <a:rPr b="0" lang="en"/>
              <a:t>Add new resources</a:t>
            </a:r>
            <a:endParaRPr b="0"/>
          </a:p>
          <a:p>
            <a:pPr indent="-342900" lvl="2" marL="1371600" rtl="0" algn="l">
              <a:spcBef>
                <a:spcPts val="0"/>
              </a:spcBef>
              <a:spcAft>
                <a:spcPts val="0"/>
              </a:spcAft>
              <a:buSzPts val="1800"/>
              <a:buChar char="■"/>
            </a:pPr>
            <a:r>
              <a:rPr b="0" lang="en"/>
              <a:t>Create AAIWG </a:t>
            </a:r>
            <a:r>
              <a:rPr b="0" lang="en"/>
              <a:t>resources</a:t>
            </a:r>
            <a:r>
              <a:rPr b="0" lang="en"/>
              <a:t> page </a:t>
            </a:r>
            <a:endParaRPr b="0"/>
          </a:p>
          <a:p>
            <a:pPr indent="-342900" lvl="1" marL="914400" rtl="0" algn="l">
              <a:spcBef>
                <a:spcPts val="0"/>
              </a:spcBef>
              <a:spcAft>
                <a:spcPts val="0"/>
              </a:spcAft>
              <a:buSzPts val="1800"/>
              <a:buChar char="➢"/>
            </a:pPr>
            <a:r>
              <a:rPr b="0" lang="en"/>
              <a:t>Upcoming conferences: </a:t>
            </a:r>
            <a:endParaRPr b="0"/>
          </a:p>
          <a:p>
            <a:pPr indent="-342900" lvl="2" marL="1371600" rtl="0" algn="l">
              <a:spcBef>
                <a:spcPts val="0"/>
              </a:spcBef>
              <a:spcAft>
                <a:spcPts val="0"/>
              </a:spcAft>
              <a:buSzPts val="1800"/>
              <a:buChar char="■"/>
            </a:pPr>
            <a:r>
              <a:rPr b="0" lang="en"/>
              <a:t>Maryland Center for School Safety: July 16 - 17 at Turf Valley</a:t>
            </a:r>
            <a:endParaRPr b="0"/>
          </a:p>
          <a:p>
            <a:pPr indent="-342900" lvl="1" marL="914400" marR="0" rtl="0" algn="l">
              <a:lnSpc>
                <a:spcPct val="90000"/>
              </a:lnSpc>
              <a:spcBef>
                <a:spcPts val="0"/>
              </a:spcBef>
              <a:spcAft>
                <a:spcPts val="0"/>
              </a:spcAft>
              <a:buSzPts val="1800"/>
              <a:buChar char="➢"/>
            </a:pPr>
            <a:r>
              <a:rPr b="0" lang="en"/>
              <a:t>Next meeting: TBD </a:t>
            </a:r>
            <a:endParaRPr b="0"/>
          </a:p>
          <a:p>
            <a:pPr indent="0" lvl="0" marL="914400" rtl="0" algn="l">
              <a:spcBef>
                <a:spcPts val="800"/>
              </a:spcBef>
              <a:spcAft>
                <a:spcPts val="0"/>
              </a:spcAft>
              <a:buNone/>
            </a:pPr>
            <a:r>
              <a:t/>
            </a:r>
            <a:endParaRPr b="0"/>
          </a:p>
          <a:p>
            <a:pPr indent="0" lvl="0" marL="0" rtl="0" algn="l">
              <a:spcBef>
                <a:spcPts val="800"/>
              </a:spcBef>
              <a:spcAft>
                <a:spcPts val="0"/>
              </a:spcAft>
              <a:buNone/>
            </a:pPr>
            <a:r>
              <a:t/>
            </a:r>
            <a:endParaRPr b="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31"/>
          <p:cNvSpPr txBox="1"/>
          <p:nvPr>
            <p:ph type="title"/>
          </p:nvPr>
        </p:nvSpPr>
        <p:spPr>
          <a:xfrm>
            <a:off x="628650" y="0"/>
            <a:ext cx="7886700" cy="994200"/>
          </a:xfrm>
          <a:prstGeom prst="rect">
            <a:avLst/>
          </a:prstGeom>
        </p:spPr>
        <p:txBody>
          <a:bodyPr anchorCtr="0" anchor="ctr" bIns="34275" lIns="68575" spcFirstLastPara="1" rIns="68575" wrap="square" tIns="34275">
            <a:noAutofit/>
          </a:bodyPr>
          <a:lstStyle/>
          <a:p>
            <a:pPr indent="0" lvl="0" marL="0" rtl="0" algn="l">
              <a:spcBef>
                <a:spcPts val="0"/>
              </a:spcBef>
              <a:spcAft>
                <a:spcPts val="0"/>
              </a:spcAft>
              <a:buNone/>
            </a:pPr>
            <a:r>
              <a:rPr lang="en"/>
              <a:t>Symposium</a:t>
            </a:r>
            <a:r>
              <a:rPr lang="en"/>
              <a:t> Recap</a:t>
            </a:r>
            <a:endParaRPr/>
          </a:p>
        </p:txBody>
      </p:sp>
      <p:sp>
        <p:nvSpPr>
          <p:cNvPr id="150" name="Google Shape;150;p31"/>
          <p:cNvSpPr txBox="1"/>
          <p:nvPr>
            <p:ph idx="1" type="body"/>
          </p:nvPr>
        </p:nvSpPr>
        <p:spPr>
          <a:xfrm>
            <a:off x="628650" y="878261"/>
            <a:ext cx="7886700" cy="3387000"/>
          </a:xfrm>
          <a:prstGeom prst="rect">
            <a:avLst/>
          </a:prstGeom>
        </p:spPr>
        <p:txBody>
          <a:bodyPr anchorCtr="0" anchor="t" bIns="34275" lIns="68575" spcFirstLastPara="1" rIns="68575" wrap="square" tIns="34275">
            <a:noAutofit/>
          </a:bodyPr>
          <a:lstStyle/>
          <a:p>
            <a:pPr indent="-342900" lvl="0" marL="457200" rtl="0" algn="l">
              <a:spcBef>
                <a:spcPts val="0"/>
              </a:spcBef>
              <a:spcAft>
                <a:spcPts val="0"/>
              </a:spcAft>
              <a:buSzPts val="1800"/>
              <a:buChar char="❖"/>
            </a:pPr>
            <a:r>
              <a:rPr lang="en" sz="1800"/>
              <a:t>Ms. Jennifer Gray, Tetra Tech </a:t>
            </a:r>
            <a:endParaRPr sz="1800"/>
          </a:p>
          <a:p>
            <a:pPr indent="-342900" lvl="1" marL="914400" rtl="0" algn="l">
              <a:spcBef>
                <a:spcPts val="0"/>
              </a:spcBef>
              <a:spcAft>
                <a:spcPts val="0"/>
              </a:spcAft>
              <a:buSzPts val="1800"/>
              <a:buChar char="➢"/>
            </a:pPr>
            <a:r>
              <a:rPr b="0" lang="en"/>
              <a:t>27.5% no show rate:</a:t>
            </a:r>
            <a:endParaRPr b="0"/>
          </a:p>
          <a:p>
            <a:pPr indent="-342900" lvl="2" marL="1371600" rtl="0" algn="l">
              <a:spcBef>
                <a:spcPts val="0"/>
              </a:spcBef>
              <a:spcAft>
                <a:spcPts val="0"/>
              </a:spcAft>
              <a:buSzPts val="1800"/>
              <a:buChar char="■"/>
            </a:pPr>
            <a:r>
              <a:rPr b="0" lang="en"/>
              <a:t>206 signed in, 84 badges left of the 305 printed</a:t>
            </a:r>
            <a:endParaRPr b="0"/>
          </a:p>
          <a:p>
            <a:pPr indent="-342900" lvl="2" marL="1371600" rtl="0" algn="l">
              <a:spcBef>
                <a:spcPts val="0"/>
              </a:spcBef>
              <a:spcAft>
                <a:spcPts val="0"/>
              </a:spcAft>
              <a:buSzPts val="1800"/>
              <a:buChar char="■"/>
            </a:pPr>
            <a:r>
              <a:rPr b="0" lang="en"/>
              <a:t>2022 Event - 221 attended, 101 no shows (31% no show rate)</a:t>
            </a:r>
            <a:endParaRPr b="0">
              <a:highlight>
                <a:srgbClr val="FFFF00"/>
              </a:highlight>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